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60" r:id="rId4"/>
    <p:sldId id="261" r:id="rId5"/>
    <p:sldId id="262" r:id="rId6"/>
    <p:sldId id="263" r:id="rId7"/>
    <p:sldId id="269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Lato Black" panose="020F0502020204030203" pitchFamily="34" charset="0"/>
      <p:bold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6" d="100"/>
          <a:sy n="56" d="100"/>
        </p:scale>
        <p:origin x="104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 A" userId="2a23cbf1771e0adb" providerId="LiveId" clId="{4D3EF3B4-D501-4200-B5E2-17918A142607}"/>
    <pc:docChg chg="undo custSel addSld delSld modSld sldOrd">
      <pc:chgData name="R A" userId="2a23cbf1771e0adb" providerId="LiveId" clId="{4D3EF3B4-D501-4200-B5E2-17918A142607}" dt="2024-02-23T05:11:14.475" v="1117"/>
      <pc:docMkLst>
        <pc:docMk/>
      </pc:docMkLst>
      <pc:sldChg chg="modSp add del mod">
        <pc:chgData name="R A" userId="2a23cbf1771e0adb" providerId="LiveId" clId="{4D3EF3B4-D501-4200-B5E2-17918A142607}" dt="2024-02-23T03:00:39.712" v="686" actId="47"/>
        <pc:sldMkLst>
          <pc:docMk/>
          <pc:sldMk cId="0" sldId="256"/>
        </pc:sldMkLst>
        <pc:spChg chg="mod">
          <ac:chgData name="R A" userId="2a23cbf1771e0adb" providerId="LiveId" clId="{4D3EF3B4-D501-4200-B5E2-17918A142607}" dt="2024-02-22T21:47:58.297" v="235" actId="20577"/>
          <ac:spMkLst>
            <pc:docMk/>
            <pc:sldMk cId="0" sldId="256"/>
            <ac:spMk id="99" creationId="{00000000-0000-0000-0000-000000000000}"/>
          </ac:spMkLst>
        </pc:spChg>
      </pc:sldChg>
      <pc:sldChg chg="modSp add del mod ord modAnim">
        <pc:chgData name="R A" userId="2a23cbf1771e0adb" providerId="LiveId" clId="{4D3EF3B4-D501-4200-B5E2-17918A142607}" dt="2024-02-23T05:11:14.475" v="1117"/>
        <pc:sldMkLst>
          <pc:docMk/>
          <pc:sldMk cId="0" sldId="257"/>
        </pc:sldMkLst>
        <pc:spChg chg="mod">
          <ac:chgData name="R A" userId="2a23cbf1771e0adb" providerId="LiveId" clId="{4D3EF3B4-D501-4200-B5E2-17918A142607}" dt="2024-02-23T01:30:50.452" v="625"/>
          <ac:spMkLst>
            <pc:docMk/>
            <pc:sldMk cId="0" sldId="257"/>
            <ac:spMk id="104" creationId="{00000000-0000-0000-0000-000000000000}"/>
          </ac:spMkLst>
        </pc:spChg>
      </pc:sldChg>
      <pc:sldChg chg="add del">
        <pc:chgData name="R A" userId="2a23cbf1771e0adb" providerId="LiveId" clId="{4D3EF3B4-D501-4200-B5E2-17918A142607}" dt="2024-02-23T05:10:41.328" v="1116" actId="2696"/>
        <pc:sldMkLst>
          <pc:docMk/>
          <pc:sldMk cId="0" sldId="258"/>
        </pc:sldMkLst>
      </pc:sldChg>
      <pc:sldChg chg="del">
        <pc:chgData name="R A" userId="2a23cbf1771e0adb" providerId="LiveId" clId="{4D3EF3B4-D501-4200-B5E2-17918A142607}" dt="2024-02-23T03:00:36.449" v="641" actId="47"/>
        <pc:sldMkLst>
          <pc:docMk/>
          <pc:sldMk cId="0" sldId="259"/>
        </pc:sldMkLst>
      </pc:sldChg>
      <pc:sldChg chg="addSp delSp modSp new add del mod">
        <pc:chgData name="R A" userId="2a23cbf1771e0adb" providerId="LiveId" clId="{4D3EF3B4-D501-4200-B5E2-17918A142607}" dt="2024-02-23T04:50:10.361" v="970" actId="115"/>
        <pc:sldMkLst>
          <pc:docMk/>
          <pc:sldMk cId="1650422359" sldId="260"/>
        </pc:sldMkLst>
        <pc:spChg chg="del">
          <ac:chgData name="R A" userId="2a23cbf1771e0adb" providerId="LiveId" clId="{4D3EF3B4-D501-4200-B5E2-17918A142607}" dt="2024-02-22T21:01:12.888" v="122" actId="478"/>
          <ac:spMkLst>
            <pc:docMk/>
            <pc:sldMk cId="1650422359" sldId="260"/>
            <ac:spMk id="2" creationId="{F4F0DE69-AD68-4D1D-B29A-3DC995373B4F}"/>
          </ac:spMkLst>
        </pc:spChg>
        <pc:spChg chg="del mod">
          <ac:chgData name="R A" userId="2a23cbf1771e0adb" providerId="LiveId" clId="{4D3EF3B4-D501-4200-B5E2-17918A142607}" dt="2024-02-22T21:01:19.128" v="124" actId="478"/>
          <ac:spMkLst>
            <pc:docMk/>
            <pc:sldMk cId="1650422359" sldId="260"/>
            <ac:spMk id="3" creationId="{AF952AAA-AFBA-4CE7-B29B-03BD9F84E87E}"/>
          </ac:spMkLst>
        </pc:spChg>
        <pc:spChg chg="add del mod">
          <ac:chgData name="R A" userId="2a23cbf1771e0adb" providerId="LiveId" clId="{4D3EF3B4-D501-4200-B5E2-17918A142607}" dt="2024-02-23T03:00:18.083" v="637" actId="478"/>
          <ac:spMkLst>
            <pc:docMk/>
            <pc:sldMk cId="1650422359" sldId="260"/>
            <ac:spMk id="10" creationId="{4EEB9F4D-1F02-41CF-AD9D-2E349DC6B4CC}"/>
          </ac:spMkLst>
        </pc:spChg>
        <pc:spChg chg="add mod">
          <ac:chgData name="R A" userId="2a23cbf1771e0adb" providerId="LiveId" clId="{4D3EF3B4-D501-4200-B5E2-17918A142607}" dt="2024-02-23T04:50:10.361" v="970" actId="115"/>
          <ac:spMkLst>
            <pc:docMk/>
            <pc:sldMk cId="1650422359" sldId="260"/>
            <ac:spMk id="11" creationId="{53757F6B-3387-4EAC-B87B-546868DD5402}"/>
          </ac:spMkLst>
        </pc:spChg>
        <pc:picChg chg="add del mod">
          <ac:chgData name="R A" userId="2a23cbf1771e0adb" providerId="LiveId" clId="{4D3EF3B4-D501-4200-B5E2-17918A142607}" dt="2024-02-22T21:01:46.128" v="128" actId="478"/>
          <ac:picMkLst>
            <pc:docMk/>
            <pc:sldMk cId="1650422359" sldId="260"/>
            <ac:picMk id="5" creationId="{CA16D21F-DBB3-41D4-B6E2-8AFB25AB66C2}"/>
          </ac:picMkLst>
        </pc:picChg>
        <pc:picChg chg="add mod">
          <ac:chgData name="R A" userId="2a23cbf1771e0adb" providerId="LiveId" clId="{4D3EF3B4-D501-4200-B5E2-17918A142607}" dt="2024-02-22T21:07:29.571" v="147" actId="14100"/>
          <ac:picMkLst>
            <pc:docMk/>
            <pc:sldMk cId="1650422359" sldId="260"/>
            <ac:picMk id="7" creationId="{598C6719-7D42-40CF-911A-514CD752B084}"/>
          </ac:picMkLst>
        </pc:picChg>
        <pc:picChg chg="add mod">
          <ac:chgData name="R A" userId="2a23cbf1771e0adb" providerId="LiveId" clId="{4D3EF3B4-D501-4200-B5E2-17918A142607}" dt="2024-02-22T21:09:03.165" v="152" actId="1076"/>
          <ac:picMkLst>
            <pc:docMk/>
            <pc:sldMk cId="1650422359" sldId="260"/>
            <ac:picMk id="9" creationId="{875B3913-EA8F-4076-95AC-71DCA9DBBB05}"/>
          </ac:picMkLst>
        </pc:picChg>
      </pc:sldChg>
      <pc:sldChg chg="addSp delSp modSp new add del mod">
        <pc:chgData name="R A" userId="2a23cbf1771e0adb" providerId="LiveId" clId="{4D3EF3B4-D501-4200-B5E2-17918A142607}" dt="2024-02-23T04:52:15.672" v="994" actId="113"/>
        <pc:sldMkLst>
          <pc:docMk/>
          <pc:sldMk cId="2430850852" sldId="261"/>
        </pc:sldMkLst>
        <pc:spChg chg="del">
          <ac:chgData name="R A" userId="2a23cbf1771e0adb" providerId="LiveId" clId="{4D3EF3B4-D501-4200-B5E2-17918A142607}" dt="2024-02-22T21:04:19.868" v="140" actId="478"/>
          <ac:spMkLst>
            <pc:docMk/>
            <pc:sldMk cId="2430850852" sldId="261"/>
            <ac:spMk id="2" creationId="{F085453A-C584-4AAE-807B-0D0704A45B68}"/>
          </ac:spMkLst>
        </pc:spChg>
        <pc:spChg chg="del">
          <ac:chgData name="R A" userId="2a23cbf1771e0adb" providerId="LiveId" clId="{4D3EF3B4-D501-4200-B5E2-17918A142607}" dt="2024-02-22T21:04:18.136" v="139" actId="478"/>
          <ac:spMkLst>
            <pc:docMk/>
            <pc:sldMk cId="2430850852" sldId="261"/>
            <ac:spMk id="3" creationId="{DA6DB806-2975-4608-B996-02894BA073B6}"/>
          </ac:spMkLst>
        </pc:spChg>
        <pc:spChg chg="add mod">
          <ac:chgData name="R A" userId="2a23cbf1771e0adb" providerId="LiveId" clId="{4D3EF3B4-D501-4200-B5E2-17918A142607}" dt="2024-02-23T04:52:15.672" v="994" actId="113"/>
          <ac:spMkLst>
            <pc:docMk/>
            <pc:sldMk cId="2430850852" sldId="261"/>
            <ac:spMk id="16" creationId="{96AD96C1-BCE7-46D7-B952-E645E70EB110}"/>
          </ac:spMkLst>
        </pc:spChg>
        <pc:picChg chg="add mod">
          <ac:chgData name="R A" userId="2a23cbf1771e0adb" providerId="LiveId" clId="{4D3EF3B4-D501-4200-B5E2-17918A142607}" dt="2024-02-22T21:06:11.517" v="146" actId="1076"/>
          <ac:picMkLst>
            <pc:docMk/>
            <pc:sldMk cId="2430850852" sldId="261"/>
            <ac:picMk id="5" creationId="{7FE4D626-3CF4-4514-991E-0558DEA44476}"/>
          </ac:picMkLst>
        </pc:picChg>
        <pc:picChg chg="add mod">
          <ac:chgData name="R A" userId="2a23cbf1771e0adb" providerId="LiveId" clId="{4D3EF3B4-D501-4200-B5E2-17918A142607}" dt="2024-02-22T21:17:52.322" v="159" actId="1076"/>
          <ac:picMkLst>
            <pc:docMk/>
            <pc:sldMk cId="2430850852" sldId="261"/>
            <ac:picMk id="7" creationId="{388AC91C-BFD1-4F13-9F77-E67F8BEAE5C3}"/>
          </ac:picMkLst>
        </pc:picChg>
        <pc:picChg chg="add mod">
          <ac:chgData name="R A" userId="2a23cbf1771e0adb" providerId="LiveId" clId="{4D3EF3B4-D501-4200-B5E2-17918A142607}" dt="2024-02-22T21:20:37.944" v="165" actId="1076"/>
          <ac:picMkLst>
            <pc:docMk/>
            <pc:sldMk cId="2430850852" sldId="261"/>
            <ac:picMk id="9" creationId="{9CEC5787-6D2F-4D10-BF65-04EA61AB14BD}"/>
          </ac:picMkLst>
        </pc:picChg>
        <pc:picChg chg="add mod">
          <ac:chgData name="R A" userId="2a23cbf1771e0adb" providerId="LiveId" clId="{4D3EF3B4-D501-4200-B5E2-17918A142607}" dt="2024-02-22T21:29:27.099" v="171" actId="14100"/>
          <ac:picMkLst>
            <pc:docMk/>
            <pc:sldMk cId="2430850852" sldId="261"/>
            <ac:picMk id="11" creationId="{5E1D510A-DA8C-40DE-9CBA-7769ABAC6290}"/>
          </ac:picMkLst>
        </pc:picChg>
        <pc:cxnChg chg="add del">
          <ac:chgData name="R A" userId="2a23cbf1771e0adb" providerId="LiveId" clId="{4D3EF3B4-D501-4200-B5E2-17918A142607}" dt="2024-02-22T21:30:03.138" v="173" actId="11529"/>
          <ac:cxnSpMkLst>
            <pc:docMk/>
            <pc:sldMk cId="2430850852" sldId="261"/>
            <ac:cxnSpMk id="13" creationId="{B64DC053-0BCF-4CB8-8B58-45DA04AFD237}"/>
          </ac:cxnSpMkLst>
        </pc:cxnChg>
        <pc:cxnChg chg="add">
          <ac:chgData name="R A" userId="2a23cbf1771e0adb" providerId="LiveId" clId="{4D3EF3B4-D501-4200-B5E2-17918A142607}" dt="2024-02-22T21:30:14.549" v="174" actId="11529"/>
          <ac:cxnSpMkLst>
            <pc:docMk/>
            <pc:sldMk cId="2430850852" sldId="261"/>
            <ac:cxnSpMk id="15" creationId="{DA1928A0-F3E8-479C-80DD-8E88801D75D4}"/>
          </ac:cxnSpMkLst>
        </pc:cxnChg>
      </pc:sldChg>
      <pc:sldChg chg="addSp delSp modSp new add del mod">
        <pc:chgData name="R A" userId="2a23cbf1771e0adb" providerId="LiveId" clId="{4D3EF3B4-D501-4200-B5E2-17918A142607}" dt="2024-02-23T03:00:40.337" v="691" actId="47"/>
        <pc:sldMkLst>
          <pc:docMk/>
          <pc:sldMk cId="4078332898" sldId="262"/>
        </pc:sldMkLst>
        <pc:spChg chg="del">
          <ac:chgData name="R A" userId="2a23cbf1771e0adb" providerId="LiveId" clId="{4D3EF3B4-D501-4200-B5E2-17918A142607}" dt="2024-02-22T21:30:31.059" v="175" actId="478"/>
          <ac:spMkLst>
            <pc:docMk/>
            <pc:sldMk cId="4078332898" sldId="262"/>
            <ac:spMk id="2" creationId="{2CB87453-4BDA-40A4-8106-C0DD59E36D5D}"/>
          </ac:spMkLst>
        </pc:spChg>
        <pc:spChg chg="del">
          <ac:chgData name="R A" userId="2a23cbf1771e0adb" providerId="LiveId" clId="{4D3EF3B4-D501-4200-B5E2-17918A142607}" dt="2024-02-22T21:30:32.562" v="176" actId="478"/>
          <ac:spMkLst>
            <pc:docMk/>
            <pc:sldMk cId="4078332898" sldId="262"/>
            <ac:spMk id="3" creationId="{157B4EA4-71AF-4FFA-ADF8-DA9FBE0BDC2C}"/>
          </ac:spMkLst>
        </pc:spChg>
        <pc:picChg chg="add mod">
          <ac:chgData name="R A" userId="2a23cbf1771e0adb" providerId="LiveId" clId="{4D3EF3B4-D501-4200-B5E2-17918A142607}" dt="2024-02-22T21:54:07.525" v="248" actId="14100"/>
          <ac:picMkLst>
            <pc:docMk/>
            <pc:sldMk cId="4078332898" sldId="262"/>
            <ac:picMk id="5" creationId="{6ED15F9C-9CA7-41F4-B9A9-EE1FAA3F99C6}"/>
          </ac:picMkLst>
        </pc:picChg>
        <pc:picChg chg="add del mod">
          <ac:chgData name="R A" userId="2a23cbf1771e0adb" providerId="LiveId" clId="{4D3EF3B4-D501-4200-B5E2-17918A142607}" dt="2024-02-22T21:53:23.965" v="238" actId="21"/>
          <ac:picMkLst>
            <pc:docMk/>
            <pc:sldMk cId="4078332898" sldId="262"/>
            <ac:picMk id="7" creationId="{CD30892E-AB66-49FA-96D9-27E90542B600}"/>
          </ac:picMkLst>
        </pc:picChg>
        <pc:picChg chg="add del mod">
          <ac:chgData name="R A" userId="2a23cbf1771e0adb" providerId="LiveId" clId="{4D3EF3B4-D501-4200-B5E2-17918A142607}" dt="2024-02-22T21:53:32.820" v="241" actId="21"/>
          <ac:picMkLst>
            <pc:docMk/>
            <pc:sldMk cId="4078332898" sldId="262"/>
            <ac:picMk id="9" creationId="{1396ED26-5EC8-4160-BFD1-13B500802038}"/>
          </ac:picMkLst>
        </pc:picChg>
        <pc:picChg chg="add mod">
          <ac:chgData name="R A" userId="2a23cbf1771e0adb" providerId="LiveId" clId="{4D3EF3B4-D501-4200-B5E2-17918A142607}" dt="2024-02-22T21:53:48.816" v="245" actId="1076"/>
          <ac:picMkLst>
            <pc:docMk/>
            <pc:sldMk cId="4078332898" sldId="262"/>
            <ac:picMk id="11" creationId="{DD495D11-7AFA-4B7F-A15C-0A36244D43BB}"/>
          </ac:picMkLst>
        </pc:picChg>
        <pc:picChg chg="add mod">
          <ac:chgData name="R A" userId="2a23cbf1771e0adb" providerId="LiveId" clId="{4D3EF3B4-D501-4200-B5E2-17918A142607}" dt="2024-02-22T21:53:52.325" v="246" actId="1076"/>
          <ac:picMkLst>
            <pc:docMk/>
            <pc:sldMk cId="4078332898" sldId="262"/>
            <ac:picMk id="13" creationId="{E3C61E83-602F-4B47-82B1-CE11AF16080D}"/>
          </ac:picMkLst>
        </pc:picChg>
        <pc:picChg chg="add mod">
          <ac:chgData name="R A" userId="2a23cbf1771e0adb" providerId="LiveId" clId="{4D3EF3B4-D501-4200-B5E2-17918A142607}" dt="2024-02-22T21:53:44.276" v="244" actId="1076"/>
          <ac:picMkLst>
            <pc:docMk/>
            <pc:sldMk cId="4078332898" sldId="262"/>
            <ac:picMk id="15" creationId="{1B271EFC-5E9F-45C9-8C3B-5422FCE2DF2F}"/>
          </ac:picMkLst>
        </pc:picChg>
      </pc:sldChg>
      <pc:sldChg chg="addSp delSp modSp new add del mod">
        <pc:chgData name="R A" userId="2a23cbf1771e0adb" providerId="LiveId" clId="{4D3EF3B4-D501-4200-B5E2-17918A142607}" dt="2024-02-23T04:53:50.903" v="1020" actId="20577"/>
        <pc:sldMkLst>
          <pc:docMk/>
          <pc:sldMk cId="4085895075" sldId="263"/>
        </pc:sldMkLst>
        <pc:spChg chg="del">
          <ac:chgData name="R A" userId="2a23cbf1771e0adb" providerId="LiveId" clId="{4D3EF3B4-D501-4200-B5E2-17918A142607}" dt="2024-02-22T21:47:09.996" v="225" actId="478"/>
          <ac:spMkLst>
            <pc:docMk/>
            <pc:sldMk cId="4085895075" sldId="263"/>
            <ac:spMk id="2" creationId="{6353CE5D-4D8B-4AA5-8077-685750AE0091}"/>
          </ac:spMkLst>
        </pc:spChg>
        <pc:spChg chg="del">
          <ac:chgData name="R A" userId="2a23cbf1771e0adb" providerId="LiveId" clId="{4D3EF3B4-D501-4200-B5E2-17918A142607}" dt="2024-02-22T21:47:12.357" v="226" actId="478"/>
          <ac:spMkLst>
            <pc:docMk/>
            <pc:sldMk cId="4085895075" sldId="263"/>
            <ac:spMk id="3" creationId="{93E47610-42D8-4786-8B2B-772249FFFC14}"/>
          </ac:spMkLst>
        </pc:spChg>
        <pc:spChg chg="add mod">
          <ac:chgData name="R A" userId="2a23cbf1771e0adb" providerId="LiveId" clId="{4D3EF3B4-D501-4200-B5E2-17918A142607}" dt="2024-02-23T04:53:50.903" v="1020" actId="20577"/>
          <ac:spMkLst>
            <pc:docMk/>
            <pc:sldMk cId="4085895075" sldId="263"/>
            <ac:spMk id="12" creationId="{5651B6F5-7791-40DF-B09A-94007BD0E9D5}"/>
          </ac:spMkLst>
        </pc:spChg>
        <pc:picChg chg="add del mod">
          <ac:chgData name="R A" userId="2a23cbf1771e0adb" providerId="LiveId" clId="{4D3EF3B4-D501-4200-B5E2-17918A142607}" dt="2024-02-22T21:53:05.364" v="237" actId="478"/>
          <ac:picMkLst>
            <pc:docMk/>
            <pc:sldMk cId="4085895075" sldId="263"/>
            <ac:picMk id="4" creationId="{7E22FE78-D332-4136-841C-969C16EAAED5}"/>
          </ac:picMkLst>
        </pc:picChg>
        <pc:picChg chg="add mod">
          <ac:chgData name="R A" userId="2a23cbf1771e0adb" providerId="LiveId" clId="{4D3EF3B4-D501-4200-B5E2-17918A142607}" dt="2024-02-22T21:55:03.172" v="256" actId="1076"/>
          <ac:picMkLst>
            <pc:docMk/>
            <pc:sldMk cId="4085895075" sldId="263"/>
            <ac:picMk id="5" creationId="{8FF0662D-5540-4D77-A163-AAC1F828019F}"/>
          </ac:picMkLst>
        </pc:picChg>
        <pc:picChg chg="add mod">
          <ac:chgData name="R A" userId="2a23cbf1771e0adb" providerId="LiveId" clId="{4D3EF3B4-D501-4200-B5E2-17918A142607}" dt="2024-02-22T21:54:59.021" v="255" actId="1076"/>
          <ac:picMkLst>
            <pc:docMk/>
            <pc:sldMk cId="4085895075" sldId="263"/>
            <ac:picMk id="6" creationId="{07BD10FA-3088-4E0B-A1A8-CF6C17949959}"/>
          </ac:picMkLst>
        </pc:picChg>
        <pc:picChg chg="add mod">
          <ac:chgData name="R A" userId="2a23cbf1771e0adb" providerId="LiveId" clId="{4D3EF3B4-D501-4200-B5E2-17918A142607}" dt="2024-02-22T21:57:58.269" v="262" actId="1076"/>
          <ac:picMkLst>
            <pc:docMk/>
            <pc:sldMk cId="4085895075" sldId="263"/>
            <ac:picMk id="11" creationId="{DC2F8155-D5E2-46B9-9E37-095171585D36}"/>
          </ac:picMkLst>
        </pc:picChg>
        <pc:cxnChg chg="add mod">
          <ac:chgData name="R A" userId="2a23cbf1771e0adb" providerId="LiveId" clId="{4D3EF3B4-D501-4200-B5E2-17918A142607}" dt="2024-02-22T21:55:33.320" v="258" actId="14100"/>
          <ac:cxnSpMkLst>
            <pc:docMk/>
            <pc:sldMk cId="4085895075" sldId="263"/>
            <ac:cxnSpMk id="8" creationId="{1E225DB5-FD8B-49A5-85E1-945955EA39C9}"/>
          </ac:cxnSpMkLst>
        </pc:cxnChg>
      </pc:sldChg>
      <pc:sldChg chg="addSp delSp modSp new add del mod">
        <pc:chgData name="R A" userId="2a23cbf1771e0adb" providerId="LiveId" clId="{4D3EF3B4-D501-4200-B5E2-17918A142607}" dt="2024-02-23T03:00:40.434" v="694" actId="47"/>
        <pc:sldMkLst>
          <pc:docMk/>
          <pc:sldMk cId="2472103763" sldId="264"/>
        </pc:sldMkLst>
        <pc:spChg chg="del">
          <ac:chgData name="R A" userId="2a23cbf1771e0adb" providerId="LiveId" clId="{4D3EF3B4-D501-4200-B5E2-17918A142607}" dt="2024-02-22T22:01:47.318" v="263" actId="478"/>
          <ac:spMkLst>
            <pc:docMk/>
            <pc:sldMk cId="2472103763" sldId="264"/>
            <ac:spMk id="2" creationId="{70768E91-206C-437F-9DAF-70141F4E2AD4}"/>
          </ac:spMkLst>
        </pc:spChg>
        <pc:spChg chg="del">
          <ac:chgData name="R A" userId="2a23cbf1771e0adb" providerId="LiveId" clId="{4D3EF3B4-D501-4200-B5E2-17918A142607}" dt="2024-02-22T22:01:51.209" v="264" actId="478"/>
          <ac:spMkLst>
            <pc:docMk/>
            <pc:sldMk cId="2472103763" sldId="264"/>
            <ac:spMk id="3" creationId="{E540D17D-2511-43CF-9858-8967DD30A64F}"/>
          </ac:spMkLst>
        </pc:spChg>
        <pc:spChg chg="add del mod">
          <ac:chgData name="R A" userId="2a23cbf1771e0adb" providerId="LiveId" clId="{4D3EF3B4-D501-4200-B5E2-17918A142607}" dt="2024-02-22T22:02:11.305" v="267" actId="478"/>
          <ac:spMkLst>
            <pc:docMk/>
            <pc:sldMk cId="2472103763" sldId="264"/>
            <ac:spMk id="4" creationId="{E2D9F79C-4CE2-49D7-886D-E5EF867E963C}"/>
          </ac:spMkLst>
        </pc:spChg>
        <pc:spChg chg="add mod">
          <ac:chgData name="R A" userId="2a23cbf1771e0adb" providerId="LiveId" clId="{4D3EF3B4-D501-4200-B5E2-17918A142607}" dt="2024-02-22T23:08:38.942" v="345" actId="20577"/>
          <ac:spMkLst>
            <pc:docMk/>
            <pc:sldMk cId="2472103763" sldId="264"/>
            <ac:spMk id="6" creationId="{D959A56B-A8AE-45D6-8277-7B7DB75D74CB}"/>
          </ac:spMkLst>
        </pc:spChg>
      </pc:sldChg>
      <pc:sldChg chg="addSp delSp modSp new add del mod">
        <pc:chgData name="R A" userId="2a23cbf1771e0adb" providerId="LiveId" clId="{4D3EF3B4-D501-4200-B5E2-17918A142607}" dt="2024-02-23T03:00:40.473" v="695" actId="47"/>
        <pc:sldMkLst>
          <pc:docMk/>
          <pc:sldMk cId="2622611261" sldId="265"/>
        </pc:sldMkLst>
        <pc:spChg chg="del">
          <ac:chgData name="R A" userId="2a23cbf1771e0adb" providerId="LiveId" clId="{4D3EF3B4-D501-4200-B5E2-17918A142607}" dt="2024-02-22T22:14:25.235" v="284" actId="478"/>
          <ac:spMkLst>
            <pc:docMk/>
            <pc:sldMk cId="2622611261" sldId="265"/>
            <ac:spMk id="2" creationId="{72DC0C6D-9E08-4AA2-9E47-784149E6FA12}"/>
          </ac:spMkLst>
        </pc:spChg>
        <pc:spChg chg="del">
          <ac:chgData name="R A" userId="2a23cbf1771e0adb" providerId="LiveId" clId="{4D3EF3B4-D501-4200-B5E2-17918A142607}" dt="2024-02-22T22:14:28.110" v="285" actId="478"/>
          <ac:spMkLst>
            <pc:docMk/>
            <pc:sldMk cId="2622611261" sldId="265"/>
            <ac:spMk id="3" creationId="{8456842E-5C91-41CA-AD93-C3CC1A9BA0E6}"/>
          </ac:spMkLst>
        </pc:spChg>
        <pc:picChg chg="add mod">
          <ac:chgData name="R A" userId="2a23cbf1771e0adb" providerId="LiveId" clId="{4D3EF3B4-D501-4200-B5E2-17918A142607}" dt="2024-02-22T22:50:49.521" v="293" actId="1076"/>
          <ac:picMkLst>
            <pc:docMk/>
            <pc:sldMk cId="2622611261" sldId="265"/>
            <ac:picMk id="5" creationId="{0D0A022B-15C4-4845-AC6C-B920B3D3D2C6}"/>
          </ac:picMkLst>
        </pc:picChg>
        <pc:picChg chg="add mod">
          <ac:chgData name="R A" userId="2a23cbf1771e0adb" providerId="LiveId" clId="{4D3EF3B4-D501-4200-B5E2-17918A142607}" dt="2024-02-22T22:50:48.001" v="292" actId="1076"/>
          <ac:picMkLst>
            <pc:docMk/>
            <pc:sldMk cId="2622611261" sldId="265"/>
            <ac:picMk id="7" creationId="{A6E7A450-D1B3-4B26-8645-23727FF10A32}"/>
          </ac:picMkLst>
        </pc:picChg>
      </pc:sldChg>
      <pc:sldChg chg="addSp delSp modSp new add del mod">
        <pc:chgData name="R A" userId="2a23cbf1771e0adb" providerId="LiveId" clId="{4D3EF3B4-D501-4200-B5E2-17918A142607}" dt="2024-02-23T04:55:26.244" v="1052" actId="1076"/>
        <pc:sldMkLst>
          <pc:docMk/>
          <pc:sldMk cId="2018635806" sldId="266"/>
        </pc:sldMkLst>
        <pc:spChg chg="del">
          <ac:chgData name="R A" userId="2a23cbf1771e0adb" providerId="LiveId" clId="{4D3EF3B4-D501-4200-B5E2-17918A142607}" dt="2024-02-22T22:51:45.294" v="294" actId="478"/>
          <ac:spMkLst>
            <pc:docMk/>
            <pc:sldMk cId="2018635806" sldId="266"/>
            <ac:spMk id="2" creationId="{83D01EF7-6A46-44AE-9326-1A716C52A575}"/>
          </ac:spMkLst>
        </pc:spChg>
        <pc:spChg chg="del">
          <ac:chgData name="R A" userId="2a23cbf1771e0adb" providerId="LiveId" clId="{4D3EF3B4-D501-4200-B5E2-17918A142607}" dt="2024-02-22T22:51:47.072" v="295" actId="478"/>
          <ac:spMkLst>
            <pc:docMk/>
            <pc:sldMk cId="2018635806" sldId="266"/>
            <ac:spMk id="3" creationId="{0C6112F3-0504-4050-896C-892558E9D2AD}"/>
          </ac:spMkLst>
        </pc:spChg>
        <pc:spChg chg="add mod">
          <ac:chgData name="R A" userId="2a23cbf1771e0adb" providerId="LiveId" clId="{4D3EF3B4-D501-4200-B5E2-17918A142607}" dt="2024-02-23T04:55:26.244" v="1052" actId="1076"/>
          <ac:spMkLst>
            <pc:docMk/>
            <pc:sldMk cId="2018635806" sldId="266"/>
            <ac:spMk id="6" creationId="{A1AD23FA-B1DB-496A-9677-041D0F977736}"/>
          </ac:spMkLst>
        </pc:spChg>
        <pc:picChg chg="add mod">
          <ac:chgData name="R A" userId="2a23cbf1771e0adb" providerId="LiveId" clId="{4D3EF3B4-D501-4200-B5E2-17918A142607}" dt="2024-02-22T23:00:26.068" v="297" actId="1076"/>
          <ac:picMkLst>
            <pc:docMk/>
            <pc:sldMk cId="2018635806" sldId="266"/>
            <ac:picMk id="5" creationId="{619142F2-B06C-47B5-A73D-E2F1FCAA86E8}"/>
          </ac:picMkLst>
        </pc:picChg>
      </pc:sldChg>
      <pc:sldChg chg="addSp delSp modSp new add del mod">
        <pc:chgData name="R A" userId="2a23cbf1771e0adb" providerId="LiveId" clId="{4D3EF3B4-D501-4200-B5E2-17918A142607}" dt="2024-02-23T03:00:40.530" v="697" actId="47"/>
        <pc:sldMkLst>
          <pc:docMk/>
          <pc:sldMk cId="738827722" sldId="267"/>
        </pc:sldMkLst>
        <pc:spChg chg="del">
          <ac:chgData name="R A" userId="2a23cbf1771e0adb" providerId="LiveId" clId="{4D3EF3B4-D501-4200-B5E2-17918A142607}" dt="2024-02-22T23:00:33.282" v="298" actId="478"/>
          <ac:spMkLst>
            <pc:docMk/>
            <pc:sldMk cId="738827722" sldId="267"/>
            <ac:spMk id="2" creationId="{3FE3422F-6C59-4B6E-9FCD-439307753D1B}"/>
          </ac:spMkLst>
        </pc:spChg>
        <pc:spChg chg="del">
          <ac:chgData name="R A" userId="2a23cbf1771e0adb" providerId="LiveId" clId="{4D3EF3B4-D501-4200-B5E2-17918A142607}" dt="2024-02-22T23:00:35.108" v="299" actId="478"/>
          <ac:spMkLst>
            <pc:docMk/>
            <pc:sldMk cId="738827722" sldId="267"/>
            <ac:spMk id="3" creationId="{D86615E8-E750-4AE7-B7FA-11E2778F8C94}"/>
          </ac:spMkLst>
        </pc:spChg>
        <pc:picChg chg="add mod">
          <ac:chgData name="R A" userId="2a23cbf1771e0adb" providerId="LiveId" clId="{4D3EF3B4-D501-4200-B5E2-17918A142607}" dt="2024-02-22T23:12:02.144" v="348" actId="14100"/>
          <ac:picMkLst>
            <pc:docMk/>
            <pc:sldMk cId="738827722" sldId="267"/>
            <ac:picMk id="5" creationId="{A7398BEA-6958-40FC-9860-43A4000A0A01}"/>
          </ac:picMkLst>
        </pc:picChg>
        <pc:picChg chg="add mod">
          <ac:chgData name="R A" userId="2a23cbf1771e0adb" providerId="LiveId" clId="{4D3EF3B4-D501-4200-B5E2-17918A142607}" dt="2024-02-22T23:13:05.803" v="350" actId="1076"/>
          <ac:picMkLst>
            <pc:docMk/>
            <pc:sldMk cId="738827722" sldId="267"/>
            <ac:picMk id="7" creationId="{5B696CC3-5F40-418F-9D8E-6B6E12480E83}"/>
          </ac:picMkLst>
        </pc:picChg>
        <pc:picChg chg="add mod">
          <ac:chgData name="R A" userId="2a23cbf1771e0adb" providerId="LiveId" clId="{4D3EF3B4-D501-4200-B5E2-17918A142607}" dt="2024-02-22T23:21:58.107" v="356" actId="1076"/>
          <ac:picMkLst>
            <pc:docMk/>
            <pc:sldMk cId="738827722" sldId="267"/>
            <ac:picMk id="9" creationId="{A8E339F4-BE9B-425E-B948-18905D07DD94}"/>
          </ac:picMkLst>
        </pc:picChg>
      </pc:sldChg>
      <pc:sldChg chg="addSp delSp modSp new add del mod">
        <pc:chgData name="R A" userId="2a23cbf1771e0adb" providerId="LiveId" clId="{4D3EF3B4-D501-4200-B5E2-17918A142607}" dt="2024-02-23T04:56:09.480" v="1071" actId="1076"/>
        <pc:sldMkLst>
          <pc:docMk/>
          <pc:sldMk cId="2840173886" sldId="268"/>
        </pc:sldMkLst>
        <pc:spChg chg="del">
          <ac:chgData name="R A" userId="2a23cbf1771e0adb" providerId="LiveId" clId="{4D3EF3B4-D501-4200-B5E2-17918A142607}" dt="2024-02-22T23:22:10.775" v="357" actId="478"/>
          <ac:spMkLst>
            <pc:docMk/>
            <pc:sldMk cId="2840173886" sldId="268"/>
            <ac:spMk id="2" creationId="{8C95FF0D-F766-4B64-B2E5-78329A6B60CC}"/>
          </ac:spMkLst>
        </pc:spChg>
        <pc:spChg chg="del">
          <ac:chgData name="R A" userId="2a23cbf1771e0adb" providerId="LiveId" clId="{4D3EF3B4-D501-4200-B5E2-17918A142607}" dt="2024-02-22T23:22:12.177" v="358" actId="478"/>
          <ac:spMkLst>
            <pc:docMk/>
            <pc:sldMk cId="2840173886" sldId="268"/>
            <ac:spMk id="3" creationId="{E6B88BA0-A79C-40AD-9766-15AC2FBA0A9D}"/>
          </ac:spMkLst>
        </pc:spChg>
        <pc:spChg chg="add mod">
          <ac:chgData name="R A" userId="2a23cbf1771e0adb" providerId="LiveId" clId="{4D3EF3B4-D501-4200-B5E2-17918A142607}" dt="2024-02-23T04:56:09.480" v="1071" actId="1076"/>
          <ac:spMkLst>
            <pc:docMk/>
            <pc:sldMk cId="2840173886" sldId="268"/>
            <ac:spMk id="8" creationId="{E865EC0F-8227-4400-B1E2-2DF25B64C7D6}"/>
          </ac:spMkLst>
        </pc:spChg>
        <pc:picChg chg="add del mod">
          <ac:chgData name="R A" userId="2a23cbf1771e0adb" providerId="LiveId" clId="{4D3EF3B4-D501-4200-B5E2-17918A142607}" dt="2024-02-22T23:24:52.774" v="364" actId="478"/>
          <ac:picMkLst>
            <pc:docMk/>
            <pc:sldMk cId="2840173886" sldId="268"/>
            <ac:picMk id="5" creationId="{4FB3ECE7-41D5-4CFA-B578-F4D43DC5F031}"/>
          </ac:picMkLst>
        </pc:picChg>
        <pc:picChg chg="add mod">
          <ac:chgData name="R A" userId="2a23cbf1771e0adb" providerId="LiveId" clId="{4D3EF3B4-D501-4200-B5E2-17918A142607}" dt="2024-02-22T23:25:57.791" v="366" actId="1076"/>
          <ac:picMkLst>
            <pc:docMk/>
            <pc:sldMk cId="2840173886" sldId="268"/>
            <ac:picMk id="7" creationId="{EFE359E9-F967-4910-8D99-D50A2BBB42B2}"/>
          </ac:picMkLst>
        </pc:picChg>
      </pc:sldChg>
      <pc:sldChg chg="addSp delSp modSp new add del mod">
        <pc:chgData name="R A" userId="2a23cbf1771e0adb" providerId="LiveId" clId="{4D3EF3B4-D501-4200-B5E2-17918A142607}" dt="2024-02-23T04:54:31.956" v="1041" actId="1076"/>
        <pc:sldMkLst>
          <pc:docMk/>
          <pc:sldMk cId="3123148337" sldId="269"/>
        </pc:sldMkLst>
        <pc:spChg chg="del">
          <ac:chgData name="R A" userId="2a23cbf1771e0adb" providerId="LiveId" clId="{4D3EF3B4-D501-4200-B5E2-17918A142607}" dt="2024-02-22T22:02:38.967" v="270" actId="478"/>
          <ac:spMkLst>
            <pc:docMk/>
            <pc:sldMk cId="3123148337" sldId="269"/>
            <ac:spMk id="2" creationId="{8BCCB879-20D0-4B8E-A164-9144D6EC2431}"/>
          </ac:spMkLst>
        </pc:spChg>
        <pc:spChg chg="del">
          <ac:chgData name="R A" userId="2a23cbf1771e0adb" providerId="LiveId" clId="{4D3EF3B4-D501-4200-B5E2-17918A142607}" dt="2024-02-22T22:02:48.298" v="271" actId="478"/>
          <ac:spMkLst>
            <pc:docMk/>
            <pc:sldMk cId="3123148337" sldId="269"/>
            <ac:spMk id="3" creationId="{C4AB468A-453D-4EAF-8C21-25748B5E1C00}"/>
          </ac:spMkLst>
        </pc:spChg>
        <pc:spChg chg="add del">
          <ac:chgData name="R A" userId="2a23cbf1771e0adb" providerId="LiveId" clId="{4D3EF3B4-D501-4200-B5E2-17918A142607}" dt="2024-02-22T22:12:28.184" v="277" actId="11529"/>
          <ac:spMkLst>
            <pc:docMk/>
            <pc:sldMk cId="3123148337" sldId="269"/>
            <ac:spMk id="6" creationId="{0A9B96A3-1D6D-4692-A4E8-F1AB245C66A0}"/>
          </ac:spMkLst>
        </pc:spChg>
        <pc:spChg chg="add mod">
          <ac:chgData name="R A" userId="2a23cbf1771e0adb" providerId="LiveId" clId="{4D3EF3B4-D501-4200-B5E2-17918A142607}" dt="2024-02-23T04:54:31.956" v="1041" actId="1076"/>
          <ac:spMkLst>
            <pc:docMk/>
            <pc:sldMk cId="3123148337" sldId="269"/>
            <ac:spMk id="9" creationId="{2D42F340-19D0-47AF-ACE8-FFD221818755}"/>
          </ac:spMkLst>
        </pc:spChg>
        <pc:picChg chg="add mod">
          <ac:chgData name="R A" userId="2a23cbf1771e0adb" providerId="LiveId" clId="{4D3EF3B4-D501-4200-B5E2-17918A142607}" dt="2024-02-22T22:14:07.855" v="283" actId="1076"/>
          <ac:picMkLst>
            <pc:docMk/>
            <pc:sldMk cId="3123148337" sldId="269"/>
            <ac:picMk id="5" creationId="{08D9659E-2F5F-41F8-83FC-CEA05C9BF0D9}"/>
          </ac:picMkLst>
        </pc:picChg>
        <pc:picChg chg="add mod">
          <ac:chgData name="R A" userId="2a23cbf1771e0adb" providerId="LiveId" clId="{4D3EF3B4-D501-4200-B5E2-17918A142607}" dt="2024-02-22T22:13:52.735" v="281" actId="1076"/>
          <ac:picMkLst>
            <pc:docMk/>
            <pc:sldMk cId="3123148337" sldId="269"/>
            <ac:picMk id="8" creationId="{A2BB8789-D1ED-4885-8892-FCE35CF090FB}"/>
          </ac:picMkLst>
        </pc:picChg>
      </pc:sldChg>
      <pc:sldChg chg="addSp delSp modSp new add del mod">
        <pc:chgData name="R A" userId="2a23cbf1771e0adb" providerId="LiveId" clId="{4D3EF3B4-D501-4200-B5E2-17918A142607}" dt="2024-02-23T04:57:13.820" v="1086" actId="1076"/>
        <pc:sldMkLst>
          <pc:docMk/>
          <pc:sldMk cId="1742753155" sldId="270"/>
        </pc:sldMkLst>
        <pc:spChg chg="del">
          <ac:chgData name="R A" userId="2a23cbf1771e0adb" providerId="LiveId" clId="{4D3EF3B4-D501-4200-B5E2-17918A142607}" dt="2024-02-22T23:26:07.462" v="375" actId="478"/>
          <ac:spMkLst>
            <pc:docMk/>
            <pc:sldMk cId="1742753155" sldId="270"/>
            <ac:spMk id="2" creationId="{D2BFA607-591A-40C1-BA29-94FDC93AB25C}"/>
          </ac:spMkLst>
        </pc:spChg>
        <pc:spChg chg="del">
          <ac:chgData name="R A" userId="2a23cbf1771e0adb" providerId="LiveId" clId="{4D3EF3B4-D501-4200-B5E2-17918A142607}" dt="2024-02-22T23:26:08.383" v="376" actId="478"/>
          <ac:spMkLst>
            <pc:docMk/>
            <pc:sldMk cId="1742753155" sldId="270"/>
            <ac:spMk id="3" creationId="{F094B85A-0347-4CE4-B4E8-8D1C6C062916}"/>
          </ac:spMkLst>
        </pc:spChg>
        <pc:spChg chg="add mod">
          <ac:chgData name="R A" userId="2a23cbf1771e0adb" providerId="LiveId" clId="{4D3EF3B4-D501-4200-B5E2-17918A142607}" dt="2024-02-23T04:57:13.820" v="1086" actId="1076"/>
          <ac:spMkLst>
            <pc:docMk/>
            <pc:sldMk cId="1742753155" sldId="270"/>
            <ac:spMk id="6" creationId="{C8747620-0EE7-492C-A83A-680E81B0E8D8}"/>
          </ac:spMkLst>
        </pc:spChg>
        <pc:picChg chg="add mod">
          <ac:chgData name="R A" userId="2a23cbf1771e0adb" providerId="LiveId" clId="{4D3EF3B4-D501-4200-B5E2-17918A142607}" dt="2024-02-22T23:27:06.762" v="379" actId="1076"/>
          <ac:picMkLst>
            <pc:docMk/>
            <pc:sldMk cId="1742753155" sldId="270"/>
            <ac:picMk id="5" creationId="{3C65C9CC-479B-453F-B559-F16FF78220F2}"/>
          </ac:picMkLst>
        </pc:picChg>
      </pc:sldChg>
      <pc:sldChg chg="addSp delSp modSp new add del mod">
        <pc:chgData name="R A" userId="2a23cbf1771e0adb" providerId="LiveId" clId="{4D3EF3B4-D501-4200-B5E2-17918A142607}" dt="2024-02-23T03:00:40.634" v="700" actId="47"/>
        <pc:sldMkLst>
          <pc:docMk/>
          <pc:sldMk cId="739867856" sldId="271"/>
        </pc:sldMkLst>
        <pc:spChg chg="del">
          <ac:chgData name="R A" userId="2a23cbf1771e0adb" providerId="LiveId" clId="{4D3EF3B4-D501-4200-B5E2-17918A142607}" dt="2024-02-22T23:28:13.361" v="380" actId="478"/>
          <ac:spMkLst>
            <pc:docMk/>
            <pc:sldMk cId="739867856" sldId="271"/>
            <ac:spMk id="2" creationId="{AC0EF150-4853-4381-8215-0EF9B071FCED}"/>
          </ac:spMkLst>
        </pc:spChg>
        <pc:spChg chg="del">
          <ac:chgData name="R A" userId="2a23cbf1771e0adb" providerId="LiveId" clId="{4D3EF3B4-D501-4200-B5E2-17918A142607}" dt="2024-02-22T23:28:14.641" v="381" actId="478"/>
          <ac:spMkLst>
            <pc:docMk/>
            <pc:sldMk cId="739867856" sldId="271"/>
            <ac:spMk id="3" creationId="{71F1568F-438C-458D-BC45-D8C681E7FE33}"/>
          </ac:spMkLst>
        </pc:spChg>
        <pc:picChg chg="add mod">
          <ac:chgData name="R A" userId="2a23cbf1771e0adb" providerId="LiveId" clId="{4D3EF3B4-D501-4200-B5E2-17918A142607}" dt="2024-02-22T23:29:02.511" v="383" actId="1076"/>
          <ac:picMkLst>
            <pc:docMk/>
            <pc:sldMk cId="739867856" sldId="271"/>
            <ac:picMk id="5" creationId="{7174A116-502E-4D96-BACF-E35CE2ED3326}"/>
          </ac:picMkLst>
        </pc:picChg>
      </pc:sldChg>
      <pc:sldChg chg="addSp delSp modSp new add del mod">
        <pc:chgData name="R A" userId="2a23cbf1771e0adb" providerId="LiveId" clId="{4D3EF3B4-D501-4200-B5E2-17918A142607}" dt="2024-02-23T03:00:40.672" v="701" actId="47"/>
        <pc:sldMkLst>
          <pc:docMk/>
          <pc:sldMk cId="2527365507" sldId="272"/>
        </pc:sldMkLst>
        <pc:spChg chg="del">
          <ac:chgData name="R A" userId="2a23cbf1771e0adb" providerId="LiveId" clId="{4D3EF3B4-D501-4200-B5E2-17918A142607}" dt="2024-02-22T23:29:17.581" v="384" actId="478"/>
          <ac:spMkLst>
            <pc:docMk/>
            <pc:sldMk cId="2527365507" sldId="272"/>
            <ac:spMk id="2" creationId="{BFD9CBFF-74C4-44A8-BE6D-B2D4C1CD5091}"/>
          </ac:spMkLst>
        </pc:spChg>
        <pc:spChg chg="del">
          <ac:chgData name="R A" userId="2a23cbf1771e0adb" providerId="LiveId" clId="{4D3EF3B4-D501-4200-B5E2-17918A142607}" dt="2024-02-22T23:29:19.241" v="385" actId="478"/>
          <ac:spMkLst>
            <pc:docMk/>
            <pc:sldMk cId="2527365507" sldId="272"/>
            <ac:spMk id="3" creationId="{DBEB9990-2110-4C6E-A158-53AA8BCB8A23}"/>
          </ac:spMkLst>
        </pc:spChg>
        <pc:picChg chg="add mod">
          <ac:chgData name="R A" userId="2a23cbf1771e0adb" providerId="LiveId" clId="{4D3EF3B4-D501-4200-B5E2-17918A142607}" dt="2024-02-22T23:31:32.413" v="391" actId="1076"/>
          <ac:picMkLst>
            <pc:docMk/>
            <pc:sldMk cId="2527365507" sldId="272"/>
            <ac:picMk id="5" creationId="{E36F3B1C-F977-44D4-83A6-34599D30FC94}"/>
          </ac:picMkLst>
        </pc:picChg>
      </pc:sldChg>
      <pc:sldChg chg="addSp delSp modSp new add del mod">
        <pc:chgData name="R A" userId="2a23cbf1771e0adb" providerId="LiveId" clId="{4D3EF3B4-D501-4200-B5E2-17918A142607}" dt="2024-02-23T03:00:40.698" v="702" actId="47"/>
        <pc:sldMkLst>
          <pc:docMk/>
          <pc:sldMk cId="1134643141" sldId="273"/>
        </pc:sldMkLst>
        <pc:spChg chg="del">
          <ac:chgData name="R A" userId="2a23cbf1771e0adb" providerId="LiveId" clId="{4D3EF3B4-D501-4200-B5E2-17918A142607}" dt="2024-02-22T23:32:42.670" v="392" actId="478"/>
          <ac:spMkLst>
            <pc:docMk/>
            <pc:sldMk cId="1134643141" sldId="273"/>
            <ac:spMk id="2" creationId="{B466034C-FF39-4E81-B203-889DABB63787}"/>
          </ac:spMkLst>
        </pc:spChg>
        <pc:spChg chg="del">
          <ac:chgData name="R A" userId="2a23cbf1771e0adb" providerId="LiveId" clId="{4D3EF3B4-D501-4200-B5E2-17918A142607}" dt="2024-02-22T23:32:45.001" v="393" actId="478"/>
          <ac:spMkLst>
            <pc:docMk/>
            <pc:sldMk cId="1134643141" sldId="273"/>
            <ac:spMk id="3" creationId="{4FD602DC-DCA0-4D1F-83BC-C08241DBA4C5}"/>
          </ac:spMkLst>
        </pc:spChg>
        <pc:picChg chg="add mod">
          <ac:chgData name="R A" userId="2a23cbf1771e0adb" providerId="LiveId" clId="{4D3EF3B4-D501-4200-B5E2-17918A142607}" dt="2024-02-22T23:45:45.966" v="395" actId="1076"/>
          <ac:picMkLst>
            <pc:docMk/>
            <pc:sldMk cId="1134643141" sldId="273"/>
            <ac:picMk id="5" creationId="{A049F6E7-4293-4600-85ED-748E3A241033}"/>
          </ac:picMkLst>
        </pc:picChg>
        <pc:picChg chg="add mod">
          <ac:chgData name="R A" userId="2a23cbf1771e0adb" providerId="LiveId" clId="{4D3EF3B4-D501-4200-B5E2-17918A142607}" dt="2024-02-22T23:46:33.079" v="397" actId="1076"/>
          <ac:picMkLst>
            <pc:docMk/>
            <pc:sldMk cId="1134643141" sldId="273"/>
            <ac:picMk id="7" creationId="{4736B2B1-AB54-41A8-8A3E-637F318745EB}"/>
          </ac:picMkLst>
        </pc:picChg>
        <pc:picChg chg="add mod">
          <ac:chgData name="R A" userId="2a23cbf1771e0adb" providerId="LiveId" clId="{4D3EF3B4-D501-4200-B5E2-17918A142607}" dt="2024-02-22T23:48:16.785" v="399" actId="1076"/>
          <ac:picMkLst>
            <pc:docMk/>
            <pc:sldMk cId="1134643141" sldId="273"/>
            <ac:picMk id="9" creationId="{9A674BCD-8268-4C02-83B7-5558E9507953}"/>
          </ac:picMkLst>
        </pc:picChg>
      </pc:sldChg>
      <pc:sldChg chg="addSp delSp modSp new add del mod">
        <pc:chgData name="R A" userId="2a23cbf1771e0adb" providerId="LiveId" clId="{4D3EF3B4-D501-4200-B5E2-17918A142607}" dt="2024-02-23T04:59:41.428" v="1092" actId="1076"/>
        <pc:sldMkLst>
          <pc:docMk/>
          <pc:sldMk cId="2584328350" sldId="274"/>
        </pc:sldMkLst>
        <pc:spChg chg="del">
          <ac:chgData name="R A" userId="2a23cbf1771e0adb" providerId="LiveId" clId="{4D3EF3B4-D501-4200-B5E2-17918A142607}" dt="2024-02-22T23:52:56.066" v="400" actId="478"/>
          <ac:spMkLst>
            <pc:docMk/>
            <pc:sldMk cId="2584328350" sldId="274"/>
            <ac:spMk id="2" creationId="{543177E4-D0BE-4B9D-9ECE-FEB200D35115}"/>
          </ac:spMkLst>
        </pc:spChg>
        <pc:spChg chg="del">
          <ac:chgData name="R A" userId="2a23cbf1771e0adb" providerId="LiveId" clId="{4D3EF3B4-D501-4200-B5E2-17918A142607}" dt="2024-02-22T23:52:57.356" v="401" actId="478"/>
          <ac:spMkLst>
            <pc:docMk/>
            <pc:sldMk cId="2584328350" sldId="274"/>
            <ac:spMk id="3" creationId="{83A19994-C716-445A-8FD9-3A803239501F}"/>
          </ac:spMkLst>
        </pc:spChg>
        <pc:picChg chg="add mod">
          <ac:chgData name="R A" userId="2a23cbf1771e0adb" providerId="LiveId" clId="{4D3EF3B4-D501-4200-B5E2-17918A142607}" dt="2024-02-23T04:59:41.428" v="1092" actId="1076"/>
          <ac:picMkLst>
            <pc:docMk/>
            <pc:sldMk cId="2584328350" sldId="274"/>
            <ac:picMk id="5" creationId="{D41E3C14-4DCA-4DE2-A86C-C01FA1C985EB}"/>
          </ac:picMkLst>
        </pc:picChg>
        <pc:picChg chg="add mod">
          <ac:chgData name="R A" userId="2a23cbf1771e0adb" providerId="LiveId" clId="{4D3EF3B4-D501-4200-B5E2-17918A142607}" dt="2024-02-23T04:59:36.650" v="1090" actId="1076"/>
          <ac:picMkLst>
            <pc:docMk/>
            <pc:sldMk cId="2584328350" sldId="274"/>
            <ac:picMk id="7" creationId="{FD788A85-3807-49D1-B448-3B72902438DE}"/>
          </ac:picMkLst>
        </pc:picChg>
        <pc:picChg chg="add mod">
          <ac:chgData name="R A" userId="2a23cbf1771e0adb" providerId="LiveId" clId="{4D3EF3B4-D501-4200-B5E2-17918A142607}" dt="2024-02-23T04:59:27.223" v="1088" actId="1076"/>
          <ac:picMkLst>
            <pc:docMk/>
            <pc:sldMk cId="2584328350" sldId="274"/>
            <ac:picMk id="9" creationId="{E9C0827B-3E4D-4E86-AD0F-A782127CF719}"/>
          </ac:picMkLst>
        </pc:picChg>
      </pc:sldChg>
      <pc:sldChg chg="addSp delSp modSp new add del mod">
        <pc:chgData name="R A" userId="2a23cbf1771e0adb" providerId="LiveId" clId="{4D3EF3B4-D501-4200-B5E2-17918A142607}" dt="2024-02-23T05:00:14.742" v="1096" actId="1076"/>
        <pc:sldMkLst>
          <pc:docMk/>
          <pc:sldMk cId="2590575553" sldId="275"/>
        </pc:sldMkLst>
        <pc:spChg chg="del">
          <ac:chgData name="R A" userId="2a23cbf1771e0adb" providerId="LiveId" clId="{4D3EF3B4-D501-4200-B5E2-17918A142607}" dt="2024-02-22T23:57:01.033" v="408" actId="478"/>
          <ac:spMkLst>
            <pc:docMk/>
            <pc:sldMk cId="2590575553" sldId="275"/>
            <ac:spMk id="2" creationId="{527717B8-0EC5-4FDE-AC31-8137980CE2B0}"/>
          </ac:spMkLst>
        </pc:spChg>
        <pc:spChg chg="del">
          <ac:chgData name="R A" userId="2a23cbf1771e0adb" providerId="LiveId" clId="{4D3EF3B4-D501-4200-B5E2-17918A142607}" dt="2024-02-22T23:57:02.095" v="409" actId="478"/>
          <ac:spMkLst>
            <pc:docMk/>
            <pc:sldMk cId="2590575553" sldId="275"/>
            <ac:spMk id="3" creationId="{09088A03-7C5F-4D0C-ADED-DD1145B7D110}"/>
          </ac:spMkLst>
        </pc:spChg>
        <pc:picChg chg="add mod">
          <ac:chgData name="R A" userId="2a23cbf1771e0adb" providerId="LiveId" clId="{4D3EF3B4-D501-4200-B5E2-17918A142607}" dt="2024-02-23T05:00:07.907" v="1094" actId="1076"/>
          <ac:picMkLst>
            <pc:docMk/>
            <pc:sldMk cId="2590575553" sldId="275"/>
            <ac:picMk id="5" creationId="{B927179D-420C-4A8A-9B7A-A24E32644C2A}"/>
          </ac:picMkLst>
        </pc:picChg>
        <pc:picChg chg="add mod">
          <ac:chgData name="R A" userId="2a23cbf1771e0adb" providerId="LiveId" clId="{4D3EF3B4-D501-4200-B5E2-17918A142607}" dt="2024-02-23T05:00:14.742" v="1096" actId="1076"/>
          <ac:picMkLst>
            <pc:docMk/>
            <pc:sldMk cId="2590575553" sldId="275"/>
            <ac:picMk id="7" creationId="{D91F6DED-12BC-4DFC-8C27-BF1E44EF07BF}"/>
          </ac:picMkLst>
        </pc:picChg>
      </pc:sldChg>
      <pc:sldChg chg="addSp delSp modSp new add del mod">
        <pc:chgData name="R A" userId="2a23cbf1771e0adb" providerId="LiveId" clId="{4D3EF3B4-D501-4200-B5E2-17918A142607}" dt="2024-02-23T05:00:38.443" v="1099" actId="14100"/>
        <pc:sldMkLst>
          <pc:docMk/>
          <pc:sldMk cId="284908428" sldId="276"/>
        </pc:sldMkLst>
        <pc:spChg chg="del">
          <ac:chgData name="R A" userId="2a23cbf1771e0adb" providerId="LiveId" clId="{4D3EF3B4-D501-4200-B5E2-17918A142607}" dt="2024-02-23T00:06:36.442" v="413" actId="478"/>
          <ac:spMkLst>
            <pc:docMk/>
            <pc:sldMk cId="284908428" sldId="276"/>
            <ac:spMk id="2" creationId="{010F2BAE-DEDB-40B0-B866-8D29163983DC}"/>
          </ac:spMkLst>
        </pc:spChg>
        <pc:spChg chg="del">
          <ac:chgData name="R A" userId="2a23cbf1771e0adb" providerId="LiveId" clId="{4D3EF3B4-D501-4200-B5E2-17918A142607}" dt="2024-02-23T00:06:37.661" v="414" actId="478"/>
          <ac:spMkLst>
            <pc:docMk/>
            <pc:sldMk cId="284908428" sldId="276"/>
            <ac:spMk id="3" creationId="{00C1FBBA-69FA-488B-AACD-902544FE80B9}"/>
          </ac:spMkLst>
        </pc:spChg>
        <pc:picChg chg="add mod">
          <ac:chgData name="R A" userId="2a23cbf1771e0adb" providerId="LiveId" clId="{4D3EF3B4-D501-4200-B5E2-17918A142607}" dt="2024-02-23T05:00:38.443" v="1099" actId="14100"/>
          <ac:picMkLst>
            <pc:docMk/>
            <pc:sldMk cId="284908428" sldId="276"/>
            <ac:picMk id="5" creationId="{C9796784-D218-4454-9F03-F20E2B523D20}"/>
          </ac:picMkLst>
        </pc:picChg>
      </pc:sldChg>
      <pc:sldChg chg="addSp delSp modSp new mod">
        <pc:chgData name="R A" userId="2a23cbf1771e0adb" providerId="LiveId" clId="{4D3EF3B4-D501-4200-B5E2-17918A142607}" dt="2024-02-23T05:00:54.003" v="1101" actId="14100"/>
        <pc:sldMkLst>
          <pc:docMk/>
          <pc:sldMk cId="1645949017" sldId="277"/>
        </pc:sldMkLst>
        <pc:spChg chg="del">
          <ac:chgData name="R A" userId="2a23cbf1771e0adb" providerId="LiveId" clId="{4D3EF3B4-D501-4200-B5E2-17918A142607}" dt="2024-02-23T03:34:01.886" v="737" actId="478"/>
          <ac:spMkLst>
            <pc:docMk/>
            <pc:sldMk cId="1645949017" sldId="277"/>
            <ac:spMk id="2" creationId="{6A074235-7504-463D-B034-7A3F38E54D29}"/>
          </ac:spMkLst>
        </pc:spChg>
        <pc:spChg chg="del">
          <ac:chgData name="R A" userId="2a23cbf1771e0adb" providerId="LiveId" clId="{4D3EF3B4-D501-4200-B5E2-17918A142607}" dt="2024-02-23T03:34:03.664" v="738" actId="478"/>
          <ac:spMkLst>
            <pc:docMk/>
            <pc:sldMk cId="1645949017" sldId="277"/>
            <ac:spMk id="3" creationId="{4D66CA0D-13D1-445E-BFD2-CC487032F2FA}"/>
          </ac:spMkLst>
        </pc:spChg>
        <pc:picChg chg="add mod">
          <ac:chgData name="R A" userId="2a23cbf1771e0adb" providerId="LiveId" clId="{4D3EF3B4-D501-4200-B5E2-17918A142607}" dt="2024-02-23T05:00:54.003" v="1101" actId="14100"/>
          <ac:picMkLst>
            <pc:docMk/>
            <pc:sldMk cId="1645949017" sldId="277"/>
            <ac:picMk id="5" creationId="{2F779A58-1FD4-4FAE-971A-9F4ACE27FCD8}"/>
          </ac:picMkLst>
        </pc:picChg>
      </pc:sldChg>
      <pc:sldChg chg="addSp delSp modSp new del mod">
        <pc:chgData name="R A" userId="2a23cbf1771e0adb" providerId="LiveId" clId="{4D3EF3B4-D501-4200-B5E2-17918A142607}" dt="2024-02-23T03:00:37.227" v="665" actId="47"/>
        <pc:sldMkLst>
          <pc:docMk/>
          <pc:sldMk cId="2250872924" sldId="277"/>
        </pc:sldMkLst>
        <pc:spChg chg="del">
          <ac:chgData name="R A" userId="2a23cbf1771e0adb" providerId="LiveId" clId="{4D3EF3B4-D501-4200-B5E2-17918A142607}" dt="2024-02-23T00:09:28.488" v="421" actId="478"/>
          <ac:spMkLst>
            <pc:docMk/>
            <pc:sldMk cId="2250872924" sldId="277"/>
            <ac:spMk id="2" creationId="{736AC882-03A8-401A-9F0E-74A140A2DD12}"/>
          </ac:spMkLst>
        </pc:spChg>
        <pc:spChg chg="del">
          <ac:chgData name="R A" userId="2a23cbf1771e0adb" providerId="LiveId" clId="{4D3EF3B4-D501-4200-B5E2-17918A142607}" dt="2024-02-23T00:09:30.678" v="422" actId="478"/>
          <ac:spMkLst>
            <pc:docMk/>
            <pc:sldMk cId="2250872924" sldId="277"/>
            <ac:spMk id="3" creationId="{A85B968F-9F2B-4EB8-9822-2914776B11CA}"/>
          </ac:spMkLst>
        </pc:spChg>
        <pc:picChg chg="add mod">
          <ac:chgData name="R A" userId="2a23cbf1771e0adb" providerId="LiveId" clId="{4D3EF3B4-D501-4200-B5E2-17918A142607}" dt="2024-02-23T00:12:43.035" v="429" actId="1076"/>
          <ac:picMkLst>
            <pc:docMk/>
            <pc:sldMk cId="2250872924" sldId="277"/>
            <ac:picMk id="5" creationId="{96A970B5-F073-4606-883B-24BB6C9F6AA7}"/>
          </ac:picMkLst>
        </pc:picChg>
      </pc:sldChg>
      <pc:sldChg chg="addSp delSp modSp new mod">
        <pc:chgData name="R A" userId="2a23cbf1771e0adb" providerId="LiveId" clId="{4D3EF3B4-D501-4200-B5E2-17918A142607}" dt="2024-02-23T05:01:00.434" v="1102" actId="14100"/>
        <pc:sldMkLst>
          <pc:docMk/>
          <pc:sldMk cId="922603260" sldId="278"/>
        </pc:sldMkLst>
        <pc:spChg chg="del">
          <ac:chgData name="R A" userId="2a23cbf1771e0adb" providerId="LiveId" clId="{4D3EF3B4-D501-4200-B5E2-17918A142607}" dt="2024-02-23T03:34:13.100" v="739" actId="478"/>
          <ac:spMkLst>
            <pc:docMk/>
            <pc:sldMk cId="922603260" sldId="278"/>
            <ac:spMk id="2" creationId="{9C4527D3-191E-4C50-BF15-332645A35D84}"/>
          </ac:spMkLst>
        </pc:spChg>
        <pc:spChg chg="del">
          <ac:chgData name="R A" userId="2a23cbf1771e0adb" providerId="LiveId" clId="{4D3EF3B4-D501-4200-B5E2-17918A142607}" dt="2024-02-23T03:34:14.222" v="740" actId="478"/>
          <ac:spMkLst>
            <pc:docMk/>
            <pc:sldMk cId="922603260" sldId="278"/>
            <ac:spMk id="3" creationId="{C723289E-D912-44F1-B925-F1AF381D52E1}"/>
          </ac:spMkLst>
        </pc:spChg>
        <pc:picChg chg="add mod">
          <ac:chgData name="R A" userId="2a23cbf1771e0adb" providerId="LiveId" clId="{4D3EF3B4-D501-4200-B5E2-17918A142607}" dt="2024-02-23T05:01:00.434" v="1102" actId="14100"/>
          <ac:picMkLst>
            <pc:docMk/>
            <pc:sldMk cId="922603260" sldId="278"/>
            <ac:picMk id="5" creationId="{AFC2CCE5-2252-43AC-BE8F-0DA5DAB9E3E1}"/>
          </ac:picMkLst>
        </pc:picChg>
      </pc:sldChg>
      <pc:sldChg chg="addSp delSp modSp new del mod">
        <pc:chgData name="R A" userId="2a23cbf1771e0adb" providerId="LiveId" clId="{4D3EF3B4-D501-4200-B5E2-17918A142607}" dt="2024-02-23T03:00:37.179" v="664" actId="47"/>
        <pc:sldMkLst>
          <pc:docMk/>
          <pc:sldMk cId="1886770991" sldId="278"/>
        </pc:sldMkLst>
        <pc:spChg chg="del">
          <ac:chgData name="R A" userId="2a23cbf1771e0adb" providerId="LiveId" clId="{4D3EF3B4-D501-4200-B5E2-17918A142607}" dt="2024-02-23T00:13:50.637" v="430" actId="478"/>
          <ac:spMkLst>
            <pc:docMk/>
            <pc:sldMk cId="1886770991" sldId="278"/>
            <ac:spMk id="2" creationId="{4B415FE6-E688-49B7-A148-529259ECB5BF}"/>
          </ac:spMkLst>
        </pc:spChg>
        <pc:spChg chg="del">
          <ac:chgData name="R A" userId="2a23cbf1771e0adb" providerId="LiveId" clId="{4D3EF3B4-D501-4200-B5E2-17918A142607}" dt="2024-02-23T00:13:51.599" v="431" actId="478"/>
          <ac:spMkLst>
            <pc:docMk/>
            <pc:sldMk cId="1886770991" sldId="278"/>
            <ac:spMk id="3" creationId="{AA411F21-9FA3-4603-A2C0-2D1A57467145}"/>
          </ac:spMkLst>
        </pc:spChg>
        <pc:picChg chg="add mod">
          <ac:chgData name="R A" userId="2a23cbf1771e0adb" providerId="LiveId" clId="{4D3EF3B4-D501-4200-B5E2-17918A142607}" dt="2024-02-23T00:17:03.411" v="435" actId="1076"/>
          <ac:picMkLst>
            <pc:docMk/>
            <pc:sldMk cId="1886770991" sldId="278"/>
            <ac:picMk id="5" creationId="{A0C35393-B16C-4F73-854A-E382767D3723}"/>
          </ac:picMkLst>
        </pc:picChg>
      </pc:sldChg>
      <pc:sldChg chg="addSp delSp modSp new mod">
        <pc:chgData name="R A" userId="2a23cbf1771e0adb" providerId="LiveId" clId="{4D3EF3B4-D501-4200-B5E2-17918A142607}" dt="2024-02-23T03:40:17.734" v="800" actId="1076"/>
        <pc:sldMkLst>
          <pc:docMk/>
          <pc:sldMk cId="609292490" sldId="279"/>
        </pc:sldMkLst>
        <pc:spChg chg="del">
          <ac:chgData name="R A" userId="2a23cbf1771e0adb" providerId="LiveId" clId="{4D3EF3B4-D501-4200-B5E2-17918A142607}" dt="2024-02-23T03:34:17.280" v="741" actId="478"/>
          <ac:spMkLst>
            <pc:docMk/>
            <pc:sldMk cId="609292490" sldId="279"/>
            <ac:spMk id="2" creationId="{798A9E21-5F4C-46F3-B3AE-CA90A4338DFF}"/>
          </ac:spMkLst>
        </pc:spChg>
        <pc:spChg chg="del">
          <ac:chgData name="R A" userId="2a23cbf1771e0adb" providerId="LiveId" clId="{4D3EF3B4-D501-4200-B5E2-17918A142607}" dt="2024-02-23T03:34:18.073" v="742" actId="478"/>
          <ac:spMkLst>
            <pc:docMk/>
            <pc:sldMk cId="609292490" sldId="279"/>
            <ac:spMk id="3" creationId="{C65C8E82-7B01-4D2A-959F-2E70C788932E}"/>
          </ac:spMkLst>
        </pc:spChg>
        <pc:picChg chg="add mod">
          <ac:chgData name="R A" userId="2a23cbf1771e0adb" providerId="LiveId" clId="{4D3EF3B4-D501-4200-B5E2-17918A142607}" dt="2024-02-23T03:40:17.734" v="800" actId="1076"/>
          <ac:picMkLst>
            <pc:docMk/>
            <pc:sldMk cId="609292490" sldId="279"/>
            <ac:picMk id="5" creationId="{74B7CF47-3A88-486B-83D3-BAE5D4C10DF9}"/>
          </ac:picMkLst>
        </pc:picChg>
      </pc:sldChg>
      <pc:sldChg chg="addSp delSp modSp new del mod">
        <pc:chgData name="R A" userId="2a23cbf1771e0adb" providerId="LiveId" clId="{4D3EF3B4-D501-4200-B5E2-17918A142607}" dt="2024-02-23T03:00:37.131" v="663" actId="47"/>
        <pc:sldMkLst>
          <pc:docMk/>
          <pc:sldMk cId="2472204843" sldId="279"/>
        </pc:sldMkLst>
        <pc:spChg chg="del">
          <ac:chgData name="R A" userId="2a23cbf1771e0adb" providerId="LiveId" clId="{4D3EF3B4-D501-4200-B5E2-17918A142607}" dt="2024-02-23T00:17:10.251" v="436" actId="478"/>
          <ac:spMkLst>
            <pc:docMk/>
            <pc:sldMk cId="2472204843" sldId="279"/>
            <ac:spMk id="2" creationId="{88BF3D7A-A544-4F39-90A0-EDC735F6A51D}"/>
          </ac:spMkLst>
        </pc:spChg>
        <pc:spChg chg="del">
          <ac:chgData name="R A" userId="2a23cbf1771e0adb" providerId="LiveId" clId="{4D3EF3B4-D501-4200-B5E2-17918A142607}" dt="2024-02-23T00:17:11.299" v="437" actId="478"/>
          <ac:spMkLst>
            <pc:docMk/>
            <pc:sldMk cId="2472204843" sldId="279"/>
            <ac:spMk id="3" creationId="{5F01512F-B3D3-4EB4-9DC7-F453FF782F17}"/>
          </ac:spMkLst>
        </pc:spChg>
        <pc:picChg chg="add del mod">
          <ac:chgData name="R A" userId="2a23cbf1771e0adb" providerId="LiveId" clId="{4D3EF3B4-D501-4200-B5E2-17918A142607}" dt="2024-02-23T00:19:13.862" v="440" actId="478"/>
          <ac:picMkLst>
            <pc:docMk/>
            <pc:sldMk cId="2472204843" sldId="279"/>
            <ac:picMk id="5" creationId="{3D815609-29D8-45D9-B4A7-7E28A8FAFDAE}"/>
          </ac:picMkLst>
        </pc:picChg>
        <pc:picChg chg="add mod">
          <ac:chgData name="R A" userId="2a23cbf1771e0adb" providerId="LiveId" clId="{4D3EF3B4-D501-4200-B5E2-17918A142607}" dt="2024-02-23T00:21:49.519" v="443" actId="14100"/>
          <ac:picMkLst>
            <pc:docMk/>
            <pc:sldMk cId="2472204843" sldId="279"/>
            <ac:picMk id="7" creationId="{4FC4C051-E2EC-46EE-884D-FD3AB26E541D}"/>
          </ac:picMkLst>
        </pc:picChg>
        <pc:picChg chg="add mod">
          <ac:chgData name="R A" userId="2a23cbf1771e0adb" providerId="LiveId" clId="{4D3EF3B4-D501-4200-B5E2-17918A142607}" dt="2024-02-23T00:22:20.974" v="447" actId="1076"/>
          <ac:picMkLst>
            <pc:docMk/>
            <pc:sldMk cId="2472204843" sldId="279"/>
            <ac:picMk id="9" creationId="{D070CFF7-26F6-42D0-8BEF-03583A904F33}"/>
          </ac:picMkLst>
        </pc:picChg>
      </pc:sldChg>
      <pc:sldChg chg="addSp delSp modSp new mod">
        <pc:chgData name="R A" userId="2a23cbf1771e0adb" providerId="LiveId" clId="{4D3EF3B4-D501-4200-B5E2-17918A142607}" dt="2024-02-23T05:02:49.390" v="1107" actId="14100"/>
        <pc:sldMkLst>
          <pc:docMk/>
          <pc:sldMk cId="658382850" sldId="280"/>
        </pc:sldMkLst>
        <pc:spChg chg="del">
          <ac:chgData name="R A" userId="2a23cbf1771e0adb" providerId="LiveId" clId="{4D3EF3B4-D501-4200-B5E2-17918A142607}" dt="2024-02-23T03:34:21.042" v="743" actId="478"/>
          <ac:spMkLst>
            <pc:docMk/>
            <pc:sldMk cId="658382850" sldId="280"/>
            <ac:spMk id="2" creationId="{54C3472A-80FA-463A-9D9D-EA4709875769}"/>
          </ac:spMkLst>
        </pc:spChg>
        <pc:spChg chg="del">
          <ac:chgData name="R A" userId="2a23cbf1771e0adb" providerId="LiveId" clId="{4D3EF3B4-D501-4200-B5E2-17918A142607}" dt="2024-02-23T03:34:22.934" v="744" actId="478"/>
          <ac:spMkLst>
            <pc:docMk/>
            <pc:sldMk cId="658382850" sldId="280"/>
            <ac:spMk id="3" creationId="{102FE4FF-1F02-4A5C-9470-2EF4F837BCFA}"/>
          </ac:spMkLst>
        </pc:spChg>
        <pc:picChg chg="add mod">
          <ac:chgData name="R A" userId="2a23cbf1771e0adb" providerId="LiveId" clId="{4D3EF3B4-D501-4200-B5E2-17918A142607}" dt="2024-02-23T05:02:49.390" v="1107" actId="14100"/>
          <ac:picMkLst>
            <pc:docMk/>
            <pc:sldMk cId="658382850" sldId="280"/>
            <ac:picMk id="5" creationId="{19599721-86BC-4F99-948D-463B3F961804}"/>
          </ac:picMkLst>
        </pc:picChg>
      </pc:sldChg>
      <pc:sldChg chg="addSp delSp modSp new del mod">
        <pc:chgData name="R A" userId="2a23cbf1771e0adb" providerId="LiveId" clId="{4D3EF3B4-D501-4200-B5E2-17918A142607}" dt="2024-02-23T03:00:37.107" v="662" actId="47"/>
        <pc:sldMkLst>
          <pc:docMk/>
          <pc:sldMk cId="3043587261" sldId="280"/>
        </pc:sldMkLst>
        <pc:spChg chg="del">
          <ac:chgData name="R A" userId="2a23cbf1771e0adb" providerId="LiveId" clId="{4D3EF3B4-D501-4200-B5E2-17918A142607}" dt="2024-02-23T00:22:46.388" v="448" actId="478"/>
          <ac:spMkLst>
            <pc:docMk/>
            <pc:sldMk cId="3043587261" sldId="280"/>
            <ac:spMk id="2" creationId="{96ADAB15-1152-40F6-BCA5-1A72E7BA23CD}"/>
          </ac:spMkLst>
        </pc:spChg>
        <pc:spChg chg="del">
          <ac:chgData name="R A" userId="2a23cbf1771e0adb" providerId="LiveId" clId="{4D3EF3B4-D501-4200-B5E2-17918A142607}" dt="2024-02-23T00:22:51.498" v="449" actId="478"/>
          <ac:spMkLst>
            <pc:docMk/>
            <pc:sldMk cId="3043587261" sldId="280"/>
            <ac:spMk id="3" creationId="{5797EDBE-64B6-4D16-AA93-0521575114BB}"/>
          </ac:spMkLst>
        </pc:spChg>
        <pc:picChg chg="add del mod">
          <ac:chgData name="R A" userId="2a23cbf1771e0adb" providerId="LiveId" clId="{4D3EF3B4-D501-4200-B5E2-17918A142607}" dt="2024-02-23T00:24:10.248" v="452" actId="478"/>
          <ac:picMkLst>
            <pc:docMk/>
            <pc:sldMk cId="3043587261" sldId="280"/>
            <ac:picMk id="5" creationId="{DAC67CCF-55D2-4A16-9A76-04D04DA0A7B7}"/>
          </ac:picMkLst>
        </pc:picChg>
        <pc:picChg chg="add mod">
          <ac:chgData name="R A" userId="2a23cbf1771e0adb" providerId="LiveId" clId="{4D3EF3B4-D501-4200-B5E2-17918A142607}" dt="2024-02-23T00:25:13.121" v="454" actId="1076"/>
          <ac:picMkLst>
            <pc:docMk/>
            <pc:sldMk cId="3043587261" sldId="280"/>
            <ac:picMk id="7" creationId="{B82B79D7-4539-4D9D-BEF9-6B7836B10A92}"/>
          </ac:picMkLst>
        </pc:picChg>
      </pc:sldChg>
      <pc:sldChg chg="addSp delSp modSp new del mod">
        <pc:chgData name="R A" userId="2a23cbf1771e0adb" providerId="LiveId" clId="{4D3EF3B4-D501-4200-B5E2-17918A142607}" dt="2024-02-23T03:00:37.091" v="661" actId="47"/>
        <pc:sldMkLst>
          <pc:docMk/>
          <pc:sldMk cId="384013168" sldId="281"/>
        </pc:sldMkLst>
        <pc:spChg chg="del">
          <ac:chgData name="R A" userId="2a23cbf1771e0adb" providerId="LiveId" clId="{4D3EF3B4-D501-4200-B5E2-17918A142607}" dt="2024-02-23T00:25:19.997" v="455" actId="478"/>
          <ac:spMkLst>
            <pc:docMk/>
            <pc:sldMk cId="384013168" sldId="281"/>
            <ac:spMk id="2" creationId="{6F8623DA-C831-436F-B7FC-10BE8B87855E}"/>
          </ac:spMkLst>
        </pc:spChg>
        <pc:spChg chg="del">
          <ac:chgData name="R A" userId="2a23cbf1771e0adb" providerId="LiveId" clId="{4D3EF3B4-D501-4200-B5E2-17918A142607}" dt="2024-02-23T00:25:21.137" v="456" actId="478"/>
          <ac:spMkLst>
            <pc:docMk/>
            <pc:sldMk cId="384013168" sldId="281"/>
            <ac:spMk id="3" creationId="{15CCF4A4-403A-4D56-9DA9-3676A0362B4A}"/>
          </ac:spMkLst>
        </pc:spChg>
        <pc:picChg chg="add mod">
          <ac:chgData name="R A" userId="2a23cbf1771e0adb" providerId="LiveId" clId="{4D3EF3B4-D501-4200-B5E2-17918A142607}" dt="2024-02-23T00:26:16.953" v="458" actId="14100"/>
          <ac:picMkLst>
            <pc:docMk/>
            <pc:sldMk cId="384013168" sldId="281"/>
            <ac:picMk id="5" creationId="{01C26F5B-D6AD-4C03-BB28-1E1C073ED51D}"/>
          </ac:picMkLst>
        </pc:picChg>
      </pc:sldChg>
      <pc:sldChg chg="addSp delSp modSp new mod">
        <pc:chgData name="R A" userId="2a23cbf1771e0adb" providerId="LiveId" clId="{4D3EF3B4-D501-4200-B5E2-17918A142607}" dt="2024-02-23T05:01:44.592" v="1104" actId="14100"/>
        <pc:sldMkLst>
          <pc:docMk/>
          <pc:sldMk cId="474362708" sldId="281"/>
        </pc:sldMkLst>
        <pc:spChg chg="del">
          <ac:chgData name="R A" userId="2a23cbf1771e0adb" providerId="LiveId" clId="{4D3EF3B4-D501-4200-B5E2-17918A142607}" dt="2024-02-23T03:34:25.748" v="745" actId="478"/>
          <ac:spMkLst>
            <pc:docMk/>
            <pc:sldMk cId="474362708" sldId="281"/>
            <ac:spMk id="2" creationId="{C7C03AEA-A43D-4559-A8D4-3BE693967004}"/>
          </ac:spMkLst>
        </pc:spChg>
        <pc:spChg chg="del">
          <ac:chgData name="R A" userId="2a23cbf1771e0adb" providerId="LiveId" clId="{4D3EF3B4-D501-4200-B5E2-17918A142607}" dt="2024-02-23T03:34:28.023" v="746" actId="478"/>
          <ac:spMkLst>
            <pc:docMk/>
            <pc:sldMk cId="474362708" sldId="281"/>
            <ac:spMk id="3" creationId="{EE41B26C-D0A9-4A92-A6EF-3820171A2DC2}"/>
          </ac:spMkLst>
        </pc:spChg>
        <pc:picChg chg="add mod">
          <ac:chgData name="R A" userId="2a23cbf1771e0adb" providerId="LiveId" clId="{4D3EF3B4-D501-4200-B5E2-17918A142607}" dt="2024-02-23T05:01:44.592" v="1104" actId="14100"/>
          <ac:picMkLst>
            <pc:docMk/>
            <pc:sldMk cId="474362708" sldId="281"/>
            <ac:picMk id="5" creationId="{9F44C20C-BA81-48D6-A009-59A632710759}"/>
          </ac:picMkLst>
        </pc:picChg>
      </pc:sldChg>
      <pc:sldChg chg="addSp delSp modSp new mod">
        <pc:chgData name="R A" userId="2a23cbf1771e0adb" providerId="LiveId" clId="{4D3EF3B4-D501-4200-B5E2-17918A142607}" dt="2024-02-23T05:01:55.158" v="1106" actId="14100"/>
        <pc:sldMkLst>
          <pc:docMk/>
          <pc:sldMk cId="1771252813" sldId="282"/>
        </pc:sldMkLst>
        <pc:spChg chg="del">
          <ac:chgData name="R A" userId="2a23cbf1771e0adb" providerId="LiveId" clId="{4D3EF3B4-D501-4200-B5E2-17918A142607}" dt="2024-02-23T03:34:30.538" v="747" actId="478"/>
          <ac:spMkLst>
            <pc:docMk/>
            <pc:sldMk cId="1771252813" sldId="282"/>
            <ac:spMk id="2" creationId="{D479D770-171B-458C-A32B-79BC153A447D}"/>
          </ac:spMkLst>
        </pc:spChg>
        <pc:spChg chg="del">
          <ac:chgData name="R A" userId="2a23cbf1771e0adb" providerId="LiveId" clId="{4D3EF3B4-D501-4200-B5E2-17918A142607}" dt="2024-02-23T03:34:31.246" v="748" actId="478"/>
          <ac:spMkLst>
            <pc:docMk/>
            <pc:sldMk cId="1771252813" sldId="282"/>
            <ac:spMk id="3" creationId="{C81AEAC0-5949-479B-BC58-E63ECEE980C9}"/>
          </ac:spMkLst>
        </pc:spChg>
        <pc:picChg chg="add mod">
          <ac:chgData name="R A" userId="2a23cbf1771e0adb" providerId="LiveId" clId="{4D3EF3B4-D501-4200-B5E2-17918A142607}" dt="2024-02-23T05:01:55.158" v="1106" actId="14100"/>
          <ac:picMkLst>
            <pc:docMk/>
            <pc:sldMk cId="1771252813" sldId="282"/>
            <ac:picMk id="5" creationId="{10E1CC09-1176-4E0E-AB7E-E8E4D8814552}"/>
          </ac:picMkLst>
        </pc:picChg>
      </pc:sldChg>
      <pc:sldChg chg="addSp delSp modSp new del mod">
        <pc:chgData name="R A" userId="2a23cbf1771e0adb" providerId="LiveId" clId="{4D3EF3B4-D501-4200-B5E2-17918A142607}" dt="2024-02-23T03:00:37.042" v="660" actId="47"/>
        <pc:sldMkLst>
          <pc:docMk/>
          <pc:sldMk cId="3631495341" sldId="282"/>
        </pc:sldMkLst>
        <pc:spChg chg="del">
          <ac:chgData name="R A" userId="2a23cbf1771e0adb" providerId="LiveId" clId="{4D3EF3B4-D501-4200-B5E2-17918A142607}" dt="2024-02-23T00:26:43.717" v="459" actId="478"/>
          <ac:spMkLst>
            <pc:docMk/>
            <pc:sldMk cId="3631495341" sldId="282"/>
            <ac:spMk id="2" creationId="{00E7791A-4135-4A07-81D8-52DC690B4A07}"/>
          </ac:spMkLst>
        </pc:spChg>
        <pc:spChg chg="del">
          <ac:chgData name="R A" userId="2a23cbf1771e0adb" providerId="LiveId" clId="{4D3EF3B4-D501-4200-B5E2-17918A142607}" dt="2024-02-23T00:26:45.483" v="460" actId="478"/>
          <ac:spMkLst>
            <pc:docMk/>
            <pc:sldMk cId="3631495341" sldId="282"/>
            <ac:spMk id="3" creationId="{131A9638-4EE9-4B7D-B522-8371B2EB23EE}"/>
          </ac:spMkLst>
        </pc:spChg>
        <pc:picChg chg="add mod">
          <ac:chgData name="R A" userId="2a23cbf1771e0adb" providerId="LiveId" clId="{4D3EF3B4-D501-4200-B5E2-17918A142607}" dt="2024-02-23T00:30:56.554" v="465" actId="14100"/>
          <ac:picMkLst>
            <pc:docMk/>
            <pc:sldMk cId="3631495341" sldId="282"/>
            <ac:picMk id="5" creationId="{093046A3-FDCB-455E-BD19-6F944A1860E9}"/>
          </ac:picMkLst>
        </pc:picChg>
      </pc:sldChg>
      <pc:sldChg chg="addSp delSp modSp new del mod">
        <pc:chgData name="R A" userId="2a23cbf1771e0adb" providerId="LiveId" clId="{4D3EF3B4-D501-4200-B5E2-17918A142607}" dt="2024-02-23T03:00:37.002" v="659" actId="47"/>
        <pc:sldMkLst>
          <pc:docMk/>
          <pc:sldMk cId="2369082988" sldId="283"/>
        </pc:sldMkLst>
        <pc:spChg chg="del">
          <ac:chgData name="R A" userId="2a23cbf1771e0adb" providerId="LiveId" clId="{4D3EF3B4-D501-4200-B5E2-17918A142607}" dt="2024-02-23T00:34:32.802" v="470" actId="478"/>
          <ac:spMkLst>
            <pc:docMk/>
            <pc:sldMk cId="2369082988" sldId="283"/>
            <ac:spMk id="2" creationId="{F56A1009-319F-4C44-BAB2-636571A26E77}"/>
          </ac:spMkLst>
        </pc:spChg>
        <pc:spChg chg="del">
          <ac:chgData name="R A" userId="2a23cbf1771e0adb" providerId="LiveId" clId="{4D3EF3B4-D501-4200-B5E2-17918A142607}" dt="2024-02-23T00:34:34.463" v="471" actId="478"/>
          <ac:spMkLst>
            <pc:docMk/>
            <pc:sldMk cId="2369082988" sldId="283"/>
            <ac:spMk id="3" creationId="{3F1F8197-2F90-404E-AB3C-9A5FFDE7FB2B}"/>
          </ac:spMkLst>
        </pc:spChg>
        <pc:picChg chg="add mod">
          <ac:chgData name="R A" userId="2a23cbf1771e0adb" providerId="LiveId" clId="{4D3EF3B4-D501-4200-B5E2-17918A142607}" dt="2024-02-23T00:37:32.282" v="474" actId="14100"/>
          <ac:picMkLst>
            <pc:docMk/>
            <pc:sldMk cId="2369082988" sldId="283"/>
            <ac:picMk id="5" creationId="{61DF8719-FD30-48AD-A2F3-B2757D864F05}"/>
          </ac:picMkLst>
        </pc:picChg>
      </pc:sldChg>
      <pc:sldChg chg="addSp delSp modSp new mod">
        <pc:chgData name="R A" userId="2a23cbf1771e0adb" providerId="LiveId" clId="{4D3EF3B4-D501-4200-B5E2-17918A142607}" dt="2024-02-23T03:46:36.858" v="818" actId="1076"/>
        <pc:sldMkLst>
          <pc:docMk/>
          <pc:sldMk cId="3970597109" sldId="283"/>
        </pc:sldMkLst>
        <pc:spChg chg="del">
          <ac:chgData name="R A" userId="2a23cbf1771e0adb" providerId="LiveId" clId="{4D3EF3B4-D501-4200-B5E2-17918A142607}" dt="2024-02-23T03:34:33.539" v="749" actId="478"/>
          <ac:spMkLst>
            <pc:docMk/>
            <pc:sldMk cId="3970597109" sldId="283"/>
            <ac:spMk id="2" creationId="{22A9648F-10A8-4005-BFE7-B2B50898D453}"/>
          </ac:spMkLst>
        </pc:spChg>
        <pc:spChg chg="del">
          <ac:chgData name="R A" userId="2a23cbf1771e0adb" providerId="LiveId" clId="{4D3EF3B4-D501-4200-B5E2-17918A142607}" dt="2024-02-23T03:34:35.242" v="750" actId="478"/>
          <ac:spMkLst>
            <pc:docMk/>
            <pc:sldMk cId="3970597109" sldId="283"/>
            <ac:spMk id="3" creationId="{EF6F0728-C62C-4EB5-A312-5E14A40BBA7C}"/>
          </ac:spMkLst>
        </pc:spChg>
        <pc:picChg chg="add mod">
          <ac:chgData name="R A" userId="2a23cbf1771e0adb" providerId="LiveId" clId="{4D3EF3B4-D501-4200-B5E2-17918A142607}" dt="2024-02-23T03:46:36.858" v="818" actId="1076"/>
          <ac:picMkLst>
            <pc:docMk/>
            <pc:sldMk cId="3970597109" sldId="283"/>
            <ac:picMk id="5" creationId="{082AEEE7-48DE-4618-977B-0B7753291E11}"/>
          </ac:picMkLst>
        </pc:picChg>
      </pc:sldChg>
      <pc:sldChg chg="addSp delSp modSp new mod">
        <pc:chgData name="R A" userId="2a23cbf1771e0adb" providerId="LiveId" clId="{4D3EF3B4-D501-4200-B5E2-17918A142607}" dt="2024-02-23T03:47:14.589" v="823" actId="1076"/>
        <pc:sldMkLst>
          <pc:docMk/>
          <pc:sldMk cId="3044476031" sldId="284"/>
        </pc:sldMkLst>
        <pc:spChg chg="del">
          <ac:chgData name="R A" userId="2a23cbf1771e0adb" providerId="LiveId" clId="{4D3EF3B4-D501-4200-B5E2-17918A142607}" dt="2024-02-23T03:34:39.274" v="751" actId="478"/>
          <ac:spMkLst>
            <pc:docMk/>
            <pc:sldMk cId="3044476031" sldId="284"/>
            <ac:spMk id="2" creationId="{A6F1CFE1-06AC-4984-9B8F-D56B98494032}"/>
          </ac:spMkLst>
        </pc:spChg>
        <pc:spChg chg="del">
          <ac:chgData name="R A" userId="2a23cbf1771e0adb" providerId="LiveId" clId="{4D3EF3B4-D501-4200-B5E2-17918A142607}" dt="2024-02-23T03:34:40.597" v="752" actId="478"/>
          <ac:spMkLst>
            <pc:docMk/>
            <pc:sldMk cId="3044476031" sldId="284"/>
            <ac:spMk id="3" creationId="{2DE0B0EF-0980-45B5-B1BE-6D323C3F7B5B}"/>
          </ac:spMkLst>
        </pc:spChg>
        <pc:picChg chg="add mod">
          <ac:chgData name="R A" userId="2a23cbf1771e0adb" providerId="LiveId" clId="{4D3EF3B4-D501-4200-B5E2-17918A142607}" dt="2024-02-23T03:47:14.589" v="823" actId="1076"/>
          <ac:picMkLst>
            <pc:docMk/>
            <pc:sldMk cId="3044476031" sldId="284"/>
            <ac:picMk id="5" creationId="{B58465F0-6D0D-4968-A73C-AAE7D29A62A6}"/>
          </ac:picMkLst>
        </pc:picChg>
      </pc:sldChg>
      <pc:sldChg chg="addSp delSp modSp new del mod">
        <pc:chgData name="R A" userId="2a23cbf1771e0adb" providerId="LiveId" clId="{4D3EF3B4-D501-4200-B5E2-17918A142607}" dt="2024-02-23T03:00:36.978" v="658" actId="47"/>
        <pc:sldMkLst>
          <pc:docMk/>
          <pc:sldMk cId="3902453103" sldId="284"/>
        </pc:sldMkLst>
        <pc:spChg chg="del">
          <ac:chgData name="R A" userId="2a23cbf1771e0adb" providerId="LiveId" clId="{4D3EF3B4-D501-4200-B5E2-17918A142607}" dt="2024-02-23T00:37:48.616" v="475" actId="478"/>
          <ac:spMkLst>
            <pc:docMk/>
            <pc:sldMk cId="3902453103" sldId="284"/>
            <ac:spMk id="2" creationId="{9142A469-B8D5-4CA4-82EB-13417A59B2E5}"/>
          </ac:spMkLst>
        </pc:spChg>
        <pc:spChg chg="del">
          <ac:chgData name="R A" userId="2a23cbf1771e0adb" providerId="LiveId" clId="{4D3EF3B4-D501-4200-B5E2-17918A142607}" dt="2024-02-23T00:37:50.401" v="476" actId="478"/>
          <ac:spMkLst>
            <pc:docMk/>
            <pc:sldMk cId="3902453103" sldId="284"/>
            <ac:spMk id="3" creationId="{357FFB75-469E-475F-9CD8-1C1A162F6953}"/>
          </ac:spMkLst>
        </pc:spChg>
        <pc:picChg chg="add del">
          <ac:chgData name="R A" userId="2a23cbf1771e0adb" providerId="LiveId" clId="{4D3EF3B4-D501-4200-B5E2-17918A142607}" dt="2024-02-23T00:38:50.968" v="478" actId="478"/>
          <ac:picMkLst>
            <pc:docMk/>
            <pc:sldMk cId="3902453103" sldId="284"/>
            <ac:picMk id="5" creationId="{A4819CAB-2EDC-47DF-AB6F-3B035DB56EA4}"/>
          </ac:picMkLst>
        </pc:picChg>
        <pc:picChg chg="add mod">
          <ac:chgData name="R A" userId="2a23cbf1771e0adb" providerId="LiveId" clId="{4D3EF3B4-D501-4200-B5E2-17918A142607}" dt="2024-02-23T00:39:47.414" v="480" actId="1076"/>
          <ac:picMkLst>
            <pc:docMk/>
            <pc:sldMk cId="3902453103" sldId="284"/>
            <ac:picMk id="7" creationId="{21B77D1E-8189-45F2-8223-66D0D2588D9D}"/>
          </ac:picMkLst>
        </pc:picChg>
      </pc:sldChg>
      <pc:sldChg chg="addSp delSp modSp new del mod">
        <pc:chgData name="R A" userId="2a23cbf1771e0adb" providerId="LiveId" clId="{4D3EF3B4-D501-4200-B5E2-17918A142607}" dt="2024-02-23T03:00:36.946" v="657" actId="47"/>
        <pc:sldMkLst>
          <pc:docMk/>
          <pc:sldMk cId="3067827266" sldId="285"/>
        </pc:sldMkLst>
        <pc:spChg chg="del">
          <ac:chgData name="R A" userId="2a23cbf1771e0adb" providerId="LiveId" clId="{4D3EF3B4-D501-4200-B5E2-17918A142607}" dt="2024-02-23T00:39:55.423" v="481" actId="478"/>
          <ac:spMkLst>
            <pc:docMk/>
            <pc:sldMk cId="3067827266" sldId="285"/>
            <ac:spMk id="2" creationId="{F603789C-9506-4F9D-8CA6-6C6A7BB6EC04}"/>
          </ac:spMkLst>
        </pc:spChg>
        <pc:spChg chg="del">
          <ac:chgData name="R A" userId="2a23cbf1771e0adb" providerId="LiveId" clId="{4D3EF3B4-D501-4200-B5E2-17918A142607}" dt="2024-02-23T00:39:56.697" v="482" actId="478"/>
          <ac:spMkLst>
            <pc:docMk/>
            <pc:sldMk cId="3067827266" sldId="285"/>
            <ac:spMk id="3" creationId="{1A334588-24D3-43DC-8931-9E2521082606}"/>
          </ac:spMkLst>
        </pc:spChg>
        <pc:picChg chg="add mod">
          <ac:chgData name="R A" userId="2a23cbf1771e0adb" providerId="LiveId" clId="{4D3EF3B4-D501-4200-B5E2-17918A142607}" dt="2024-02-23T00:40:33.598" v="487" actId="1076"/>
          <ac:picMkLst>
            <pc:docMk/>
            <pc:sldMk cId="3067827266" sldId="285"/>
            <ac:picMk id="5" creationId="{33B6116E-AF75-4307-A0EE-55BFC1A0847E}"/>
          </ac:picMkLst>
        </pc:picChg>
      </pc:sldChg>
      <pc:sldChg chg="addSp delSp modSp new mod">
        <pc:chgData name="R A" userId="2a23cbf1771e0adb" providerId="LiveId" clId="{4D3EF3B4-D501-4200-B5E2-17918A142607}" dt="2024-02-23T04:25:57.965" v="829" actId="14100"/>
        <pc:sldMkLst>
          <pc:docMk/>
          <pc:sldMk cId="3726543661" sldId="285"/>
        </pc:sldMkLst>
        <pc:spChg chg="del">
          <ac:chgData name="R A" userId="2a23cbf1771e0adb" providerId="LiveId" clId="{4D3EF3B4-D501-4200-B5E2-17918A142607}" dt="2024-02-23T03:34:43.921" v="753" actId="478"/>
          <ac:spMkLst>
            <pc:docMk/>
            <pc:sldMk cId="3726543661" sldId="285"/>
            <ac:spMk id="2" creationId="{F37C459C-286E-4209-991E-CF1C11B81524}"/>
          </ac:spMkLst>
        </pc:spChg>
        <pc:spChg chg="del">
          <ac:chgData name="R A" userId="2a23cbf1771e0adb" providerId="LiveId" clId="{4D3EF3B4-D501-4200-B5E2-17918A142607}" dt="2024-02-23T03:34:45.299" v="754" actId="478"/>
          <ac:spMkLst>
            <pc:docMk/>
            <pc:sldMk cId="3726543661" sldId="285"/>
            <ac:spMk id="3" creationId="{FCDA3AE7-A518-4F11-AF9D-2241C2C38C61}"/>
          </ac:spMkLst>
        </pc:spChg>
        <pc:picChg chg="add mod">
          <ac:chgData name="R A" userId="2a23cbf1771e0adb" providerId="LiveId" clId="{4D3EF3B4-D501-4200-B5E2-17918A142607}" dt="2024-02-23T04:25:57.965" v="829" actId="14100"/>
          <ac:picMkLst>
            <pc:docMk/>
            <pc:sldMk cId="3726543661" sldId="285"/>
            <ac:picMk id="5" creationId="{0646EFBA-14D6-41C8-A49F-72266D72A5CA}"/>
          </ac:picMkLst>
        </pc:picChg>
      </pc:sldChg>
      <pc:sldChg chg="addSp delSp modSp new mod">
        <pc:chgData name="R A" userId="2a23cbf1771e0adb" providerId="LiveId" clId="{4D3EF3B4-D501-4200-B5E2-17918A142607}" dt="2024-02-23T04:28:33.223" v="834" actId="1076"/>
        <pc:sldMkLst>
          <pc:docMk/>
          <pc:sldMk cId="3406089032" sldId="286"/>
        </pc:sldMkLst>
        <pc:spChg chg="del">
          <ac:chgData name="R A" userId="2a23cbf1771e0adb" providerId="LiveId" clId="{4D3EF3B4-D501-4200-B5E2-17918A142607}" dt="2024-02-23T03:34:48.303" v="755" actId="478"/>
          <ac:spMkLst>
            <pc:docMk/>
            <pc:sldMk cId="3406089032" sldId="286"/>
            <ac:spMk id="2" creationId="{1306BE52-EB54-4C8B-B819-02A8BD3321B7}"/>
          </ac:spMkLst>
        </pc:spChg>
        <pc:spChg chg="del">
          <ac:chgData name="R A" userId="2a23cbf1771e0adb" providerId="LiveId" clId="{4D3EF3B4-D501-4200-B5E2-17918A142607}" dt="2024-02-23T03:34:49.478" v="756" actId="478"/>
          <ac:spMkLst>
            <pc:docMk/>
            <pc:sldMk cId="3406089032" sldId="286"/>
            <ac:spMk id="3" creationId="{87DAE16E-23F2-4FF4-80BE-4915F709FB11}"/>
          </ac:spMkLst>
        </pc:spChg>
        <pc:picChg chg="add mod">
          <ac:chgData name="R A" userId="2a23cbf1771e0adb" providerId="LiveId" clId="{4D3EF3B4-D501-4200-B5E2-17918A142607}" dt="2024-02-23T04:28:33.223" v="834" actId="1076"/>
          <ac:picMkLst>
            <pc:docMk/>
            <pc:sldMk cId="3406089032" sldId="286"/>
            <ac:picMk id="5" creationId="{CEE46166-FF8A-49BC-B220-14AD22B3C39D}"/>
          </ac:picMkLst>
        </pc:picChg>
      </pc:sldChg>
      <pc:sldChg chg="addSp delSp modSp new del mod">
        <pc:chgData name="R A" userId="2a23cbf1771e0adb" providerId="LiveId" clId="{4D3EF3B4-D501-4200-B5E2-17918A142607}" dt="2024-02-23T03:00:36.810" v="653" actId="47"/>
        <pc:sldMkLst>
          <pc:docMk/>
          <pc:sldMk cId="4235827809" sldId="286"/>
        </pc:sldMkLst>
        <pc:spChg chg="del">
          <ac:chgData name="R A" userId="2a23cbf1771e0adb" providerId="LiveId" clId="{4D3EF3B4-D501-4200-B5E2-17918A142607}" dt="2024-02-23T00:43:37.143" v="507" actId="478"/>
          <ac:spMkLst>
            <pc:docMk/>
            <pc:sldMk cId="4235827809" sldId="286"/>
            <ac:spMk id="2" creationId="{5FD31A2E-6F22-421B-86E2-5A885781A078}"/>
          </ac:spMkLst>
        </pc:spChg>
        <pc:spChg chg="del">
          <ac:chgData name="R A" userId="2a23cbf1771e0adb" providerId="LiveId" clId="{4D3EF3B4-D501-4200-B5E2-17918A142607}" dt="2024-02-23T00:43:38.682" v="508" actId="478"/>
          <ac:spMkLst>
            <pc:docMk/>
            <pc:sldMk cId="4235827809" sldId="286"/>
            <ac:spMk id="3" creationId="{45AB178E-6D1D-4F1E-ABDA-D1A16E951FEB}"/>
          </ac:spMkLst>
        </pc:spChg>
        <pc:picChg chg="add mod">
          <ac:chgData name="R A" userId="2a23cbf1771e0adb" providerId="LiveId" clId="{4D3EF3B4-D501-4200-B5E2-17918A142607}" dt="2024-02-23T00:44:07.490" v="512" actId="1076"/>
          <ac:picMkLst>
            <pc:docMk/>
            <pc:sldMk cId="4235827809" sldId="286"/>
            <ac:picMk id="5" creationId="{2DFF9023-6D4D-4F64-8107-0D8285D471EC}"/>
          </ac:picMkLst>
        </pc:picChg>
      </pc:sldChg>
      <pc:sldChg chg="addSp delSp modSp new del mod">
        <pc:chgData name="R A" userId="2a23cbf1771e0adb" providerId="LiveId" clId="{4D3EF3B4-D501-4200-B5E2-17918A142607}" dt="2024-02-23T03:00:36.906" v="656" actId="47"/>
        <pc:sldMkLst>
          <pc:docMk/>
          <pc:sldMk cId="4842626" sldId="287"/>
        </pc:sldMkLst>
        <pc:spChg chg="del">
          <ac:chgData name="R A" userId="2a23cbf1771e0adb" providerId="LiveId" clId="{4D3EF3B4-D501-4200-B5E2-17918A142607}" dt="2024-02-23T00:40:40.329" v="488" actId="478"/>
          <ac:spMkLst>
            <pc:docMk/>
            <pc:sldMk cId="4842626" sldId="287"/>
            <ac:spMk id="2" creationId="{DCAB8AAF-CA6C-41D7-9A4C-BE28FC6B1DC7}"/>
          </ac:spMkLst>
        </pc:spChg>
        <pc:spChg chg="del">
          <ac:chgData name="R A" userId="2a23cbf1771e0adb" providerId="LiveId" clId="{4D3EF3B4-D501-4200-B5E2-17918A142607}" dt="2024-02-23T00:40:41.516" v="489" actId="478"/>
          <ac:spMkLst>
            <pc:docMk/>
            <pc:sldMk cId="4842626" sldId="287"/>
            <ac:spMk id="3" creationId="{A3EF09CD-47F6-4A89-9E96-4C86B3D82591}"/>
          </ac:spMkLst>
        </pc:spChg>
        <pc:picChg chg="add mod">
          <ac:chgData name="R A" userId="2a23cbf1771e0adb" providerId="LiveId" clId="{4D3EF3B4-D501-4200-B5E2-17918A142607}" dt="2024-02-23T00:41:16.905" v="496" actId="1076"/>
          <ac:picMkLst>
            <pc:docMk/>
            <pc:sldMk cId="4842626" sldId="287"/>
            <ac:picMk id="5" creationId="{9F5FAEC9-94B6-404D-B839-5CDD954DFA8E}"/>
          </ac:picMkLst>
        </pc:picChg>
      </pc:sldChg>
      <pc:sldChg chg="addSp delSp modSp new mod">
        <pc:chgData name="R A" userId="2a23cbf1771e0adb" providerId="LiveId" clId="{4D3EF3B4-D501-4200-B5E2-17918A142607}" dt="2024-02-23T04:29:49.552" v="839" actId="1076"/>
        <pc:sldMkLst>
          <pc:docMk/>
          <pc:sldMk cId="2120722719" sldId="287"/>
        </pc:sldMkLst>
        <pc:spChg chg="del">
          <ac:chgData name="R A" userId="2a23cbf1771e0adb" providerId="LiveId" clId="{4D3EF3B4-D501-4200-B5E2-17918A142607}" dt="2024-02-23T03:34:52.306" v="757" actId="478"/>
          <ac:spMkLst>
            <pc:docMk/>
            <pc:sldMk cId="2120722719" sldId="287"/>
            <ac:spMk id="2" creationId="{93A64F85-ED6E-41F5-AAA3-07185986EB93}"/>
          </ac:spMkLst>
        </pc:spChg>
        <pc:spChg chg="del">
          <ac:chgData name="R A" userId="2a23cbf1771e0adb" providerId="LiveId" clId="{4D3EF3B4-D501-4200-B5E2-17918A142607}" dt="2024-02-23T03:34:54.090" v="758" actId="478"/>
          <ac:spMkLst>
            <pc:docMk/>
            <pc:sldMk cId="2120722719" sldId="287"/>
            <ac:spMk id="3" creationId="{3DE99038-0E1A-4AC3-A829-104CFDCEAC79}"/>
          </ac:spMkLst>
        </pc:spChg>
        <pc:picChg chg="add mod">
          <ac:chgData name="R A" userId="2a23cbf1771e0adb" providerId="LiveId" clId="{4D3EF3B4-D501-4200-B5E2-17918A142607}" dt="2024-02-23T04:29:49.552" v="839" actId="1076"/>
          <ac:picMkLst>
            <pc:docMk/>
            <pc:sldMk cId="2120722719" sldId="287"/>
            <ac:picMk id="5" creationId="{7C0C9231-0796-47A2-B64D-CAB79A4C90E3}"/>
          </ac:picMkLst>
        </pc:picChg>
      </pc:sldChg>
      <pc:sldChg chg="addSp delSp modSp new del mod">
        <pc:chgData name="R A" userId="2a23cbf1771e0adb" providerId="LiveId" clId="{4D3EF3B4-D501-4200-B5E2-17918A142607}" dt="2024-02-23T03:00:36.874" v="655" actId="47"/>
        <pc:sldMkLst>
          <pc:docMk/>
          <pc:sldMk cId="4078424047" sldId="288"/>
        </pc:sldMkLst>
        <pc:spChg chg="del">
          <ac:chgData name="R A" userId="2a23cbf1771e0adb" providerId="LiveId" clId="{4D3EF3B4-D501-4200-B5E2-17918A142607}" dt="2024-02-23T00:41:23.926" v="497" actId="478"/>
          <ac:spMkLst>
            <pc:docMk/>
            <pc:sldMk cId="4078424047" sldId="288"/>
            <ac:spMk id="2" creationId="{B1C5A3CA-ACBA-4FB6-B181-3933E3050099}"/>
          </ac:spMkLst>
        </pc:spChg>
        <pc:spChg chg="del">
          <ac:chgData name="R A" userId="2a23cbf1771e0adb" providerId="LiveId" clId="{4D3EF3B4-D501-4200-B5E2-17918A142607}" dt="2024-02-23T00:41:25.014" v="498" actId="478"/>
          <ac:spMkLst>
            <pc:docMk/>
            <pc:sldMk cId="4078424047" sldId="288"/>
            <ac:spMk id="3" creationId="{30BA2CD5-2D2A-471F-BDD7-4C69E4E120BA}"/>
          </ac:spMkLst>
        </pc:spChg>
        <pc:picChg chg="add mod">
          <ac:chgData name="R A" userId="2a23cbf1771e0adb" providerId="LiveId" clId="{4D3EF3B4-D501-4200-B5E2-17918A142607}" dt="2024-02-23T00:41:45.789" v="500" actId="1076"/>
          <ac:picMkLst>
            <pc:docMk/>
            <pc:sldMk cId="4078424047" sldId="288"/>
            <ac:picMk id="5" creationId="{56E0BD00-D80F-4FA5-BD77-9E4F6DCD2636}"/>
          </ac:picMkLst>
        </pc:picChg>
      </pc:sldChg>
      <pc:sldChg chg="addSp delSp modSp new mod">
        <pc:chgData name="R A" userId="2a23cbf1771e0adb" providerId="LiveId" clId="{4D3EF3B4-D501-4200-B5E2-17918A142607}" dt="2024-02-23T04:30:19.342" v="844" actId="1076"/>
        <pc:sldMkLst>
          <pc:docMk/>
          <pc:sldMk cId="4191089211" sldId="288"/>
        </pc:sldMkLst>
        <pc:spChg chg="del">
          <ac:chgData name="R A" userId="2a23cbf1771e0adb" providerId="LiveId" clId="{4D3EF3B4-D501-4200-B5E2-17918A142607}" dt="2024-02-23T03:34:56.710" v="759" actId="478"/>
          <ac:spMkLst>
            <pc:docMk/>
            <pc:sldMk cId="4191089211" sldId="288"/>
            <ac:spMk id="2" creationId="{49388294-0F4B-4D90-B16C-9986BF4D9CB0}"/>
          </ac:spMkLst>
        </pc:spChg>
        <pc:spChg chg="del">
          <ac:chgData name="R A" userId="2a23cbf1771e0adb" providerId="LiveId" clId="{4D3EF3B4-D501-4200-B5E2-17918A142607}" dt="2024-02-23T03:34:57.675" v="760" actId="478"/>
          <ac:spMkLst>
            <pc:docMk/>
            <pc:sldMk cId="4191089211" sldId="288"/>
            <ac:spMk id="3" creationId="{09AE7EB8-401D-450F-9176-B108048ECE98}"/>
          </ac:spMkLst>
        </pc:spChg>
        <pc:picChg chg="add mod">
          <ac:chgData name="R A" userId="2a23cbf1771e0adb" providerId="LiveId" clId="{4D3EF3B4-D501-4200-B5E2-17918A142607}" dt="2024-02-23T04:30:19.342" v="844" actId="1076"/>
          <ac:picMkLst>
            <pc:docMk/>
            <pc:sldMk cId="4191089211" sldId="288"/>
            <ac:picMk id="5" creationId="{F04F8018-1DDA-41E7-9618-A24EB617FA56}"/>
          </ac:picMkLst>
        </pc:picChg>
      </pc:sldChg>
      <pc:sldChg chg="addSp delSp modSp new del mod">
        <pc:chgData name="R A" userId="2a23cbf1771e0adb" providerId="LiveId" clId="{4D3EF3B4-D501-4200-B5E2-17918A142607}" dt="2024-02-23T03:00:36.834" v="654" actId="47"/>
        <pc:sldMkLst>
          <pc:docMk/>
          <pc:sldMk cId="2655810400" sldId="289"/>
        </pc:sldMkLst>
        <pc:spChg chg="del">
          <ac:chgData name="R A" userId="2a23cbf1771e0adb" providerId="LiveId" clId="{4D3EF3B4-D501-4200-B5E2-17918A142607}" dt="2024-02-23T00:42:03.094" v="501" actId="478"/>
          <ac:spMkLst>
            <pc:docMk/>
            <pc:sldMk cId="2655810400" sldId="289"/>
            <ac:spMk id="2" creationId="{90374D78-0313-49C2-AD3C-22F6E0E04A5D}"/>
          </ac:spMkLst>
        </pc:spChg>
        <pc:spChg chg="del">
          <ac:chgData name="R A" userId="2a23cbf1771e0adb" providerId="LiveId" clId="{4D3EF3B4-D501-4200-B5E2-17918A142607}" dt="2024-02-23T00:42:04.413" v="502" actId="478"/>
          <ac:spMkLst>
            <pc:docMk/>
            <pc:sldMk cId="2655810400" sldId="289"/>
            <ac:spMk id="3" creationId="{A984976C-9836-44D4-A4AB-DBE37312DB8B}"/>
          </ac:spMkLst>
        </pc:spChg>
        <pc:picChg chg="add mod">
          <ac:chgData name="R A" userId="2a23cbf1771e0adb" providerId="LiveId" clId="{4D3EF3B4-D501-4200-B5E2-17918A142607}" dt="2024-02-23T00:43:26.804" v="506" actId="1076"/>
          <ac:picMkLst>
            <pc:docMk/>
            <pc:sldMk cId="2655810400" sldId="289"/>
            <ac:picMk id="5" creationId="{4523AF08-47DE-4251-8496-C79829C43B8A}"/>
          </ac:picMkLst>
        </pc:picChg>
      </pc:sldChg>
      <pc:sldChg chg="addSp delSp modSp new mod">
        <pc:chgData name="R A" userId="2a23cbf1771e0adb" providerId="LiveId" clId="{4D3EF3B4-D501-4200-B5E2-17918A142607}" dt="2024-02-23T04:31:39.628" v="850" actId="14100"/>
        <pc:sldMkLst>
          <pc:docMk/>
          <pc:sldMk cId="3422345777" sldId="289"/>
        </pc:sldMkLst>
        <pc:spChg chg="del">
          <ac:chgData name="R A" userId="2a23cbf1771e0adb" providerId="LiveId" clId="{4D3EF3B4-D501-4200-B5E2-17918A142607}" dt="2024-02-23T03:35:00.206" v="761" actId="478"/>
          <ac:spMkLst>
            <pc:docMk/>
            <pc:sldMk cId="3422345777" sldId="289"/>
            <ac:spMk id="2" creationId="{D6003CFD-34C2-4FC5-80E4-BD82E8CD6E8C}"/>
          </ac:spMkLst>
        </pc:spChg>
        <pc:spChg chg="del mod">
          <ac:chgData name="R A" userId="2a23cbf1771e0adb" providerId="LiveId" clId="{4D3EF3B4-D501-4200-B5E2-17918A142607}" dt="2024-02-23T03:35:05.466" v="763" actId="478"/>
          <ac:spMkLst>
            <pc:docMk/>
            <pc:sldMk cId="3422345777" sldId="289"/>
            <ac:spMk id="3" creationId="{AFC1849A-A20E-4AF5-9432-52AB7B3DC2AF}"/>
          </ac:spMkLst>
        </pc:spChg>
        <pc:picChg chg="add mod">
          <ac:chgData name="R A" userId="2a23cbf1771e0adb" providerId="LiveId" clId="{4D3EF3B4-D501-4200-B5E2-17918A142607}" dt="2024-02-23T04:31:39.628" v="850" actId="14100"/>
          <ac:picMkLst>
            <pc:docMk/>
            <pc:sldMk cId="3422345777" sldId="289"/>
            <ac:picMk id="5" creationId="{0F23997A-6D47-401C-84CE-90ABBCE0EE67}"/>
          </ac:picMkLst>
        </pc:picChg>
      </pc:sldChg>
      <pc:sldChg chg="addSp delSp modSp new mod">
        <pc:chgData name="R A" userId="2a23cbf1771e0adb" providerId="LiveId" clId="{4D3EF3B4-D501-4200-B5E2-17918A142607}" dt="2024-02-23T04:34:00.197" v="859" actId="14100"/>
        <pc:sldMkLst>
          <pc:docMk/>
          <pc:sldMk cId="1977465150" sldId="290"/>
        </pc:sldMkLst>
        <pc:spChg chg="del">
          <ac:chgData name="R A" userId="2a23cbf1771e0adb" providerId="LiveId" clId="{4D3EF3B4-D501-4200-B5E2-17918A142607}" dt="2024-02-23T03:35:07.930" v="764" actId="478"/>
          <ac:spMkLst>
            <pc:docMk/>
            <pc:sldMk cId="1977465150" sldId="290"/>
            <ac:spMk id="2" creationId="{98840909-4C6B-4F66-ADA7-54FB4737F37F}"/>
          </ac:spMkLst>
        </pc:spChg>
        <pc:spChg chg="del">
          <ac:chgData name="R A" userId="2a23cbf1771e0adb" providerId="LiveId" clId="{4D3EF3B4-D501-4200-B5E2-17918A142607}" dt="2024-02-23T03:35:10.605" v="765" actId="478"/>
          <ac:spMkLst>
            <pc:docMk/>
            <pc:sldMk cId="1977465150" sldId="290"/>
            <ac:spMk id="3" creationId="{02F90B5D-5E91-4DDB-8663-5CC282148729}"/>
          </ac:spMkLst>
        </pc:spChg>
        <pc:picChg chg="add del">
          <ac:chgData name="R A" userId="2a23cbf1771e0adb" providerId="LiveId" clId="{4D3EF3B4-D501-4200-B5E2-17918A142607}" dt="2024-02-23T04:33:15.064" v="852" actId="478"/>
          <ac:picMkLst>
            <pc:docMk/>
            <pc:sldMk cId="1977465150" sldId="290"/>
            <ac:picMk id="5" creationId="{D0F1E4FF-3AA0-47CF-AA57-CF3FBBD4A1B4}"/>
          </ac:picMkLst>
        </pc:picChg>
        <pc:picChg chg="add mod">
          <ac:chgData name="R A" userId="2a23cbf1771e0adb" providerId="LiveId" clId="{4D3EF3B4-D501-4200-B5E2-17918A142607}" dt="2024-02-23T04:34:00.197" v="859" actId="14100"/>
          <ac:picMkLst>
            <pc:docMk/>
            <pc:sldMk cId="1977465150" sldId="290"/>
            <ac:picMk id="7" creationId="{8CE1DF7D-910E-4715-BF9F-DCDA5941C0EC}"/>
          </ac:picMkLst>
        </pc:picChg>
      </pc:sldChg>
      <pc:sldChg chg="addSp delSp modSp new del mod">
        <pc:chgData name="R A" userId="2a23cbf1771e0adb" providerId="LiveId" clId="{4D3EF3B4-D501-4200-B5E2-17918A142607}" dt="2024-02-23T03:00:36.778" v="652" actId="47"/>
        <pc:sldMkLst>
          <pc:docMk/>
          <pc:sldMk cId="2527388059" sldId="290"/>
        </pc:sldMkLst>
        <pc:spChg chg="del">
          <ac:chgData name="R A" userId="2a23cbf1771e0adb" providerId="LiveId" clId="{4D3EF3B4-D501-4200-B5E2-17918A142607}" dt="2024-02-23T00:44:16.885" v="518" actId="478"/>
          <ac:spMkLst>
            <pc:docMk/>
            <pc:sldMk cId="2527388059" sldId="290"/>
            <ac:spMk id="2" creationId="{3655B288-B1EE-4859-8302-17D07F191C46}"/>
          </ac:spMkLst>
        </pc:spChg>
        <pc:spChg chg="del">
          <ac:chgData name="R A" userId="2a23cbf1771e0adb" providerId="LiveId" clId="{4D3EF3B4-D501-4200-B5E2-17918A142607}" dt="2024-02-23T00:44:18.171" v="519" actId="478"/>
          <ac:spMkLst>
            <pc:docMk/>
            <pc:sldMk cId="2527388059" sldId="290"/>
            <ac:spMk id="3" creationId="{0FE1E6B4-4259-43AD-8589-AECE71B11C42}"/>
          </ac:spMkLst>
        </pc:spChg>
        <pc:picChg chg="add mod">
          <ac:chgData name="R A" userId="2a23cbf1771e0adb" providerId="LiveId" clId="{4D3EF3B4-D501-4200-B5E2-17918A142607}" dt="2024-02-23T00:44:46.162" v="523" actId="1076"/>
          <ac:picMkLst>
            <pc:docMk/>
            <pc:sldMk cId="2527388059" sldId="290"/>
            <ac:picMk id="5" creationId="{44C879BF-3814-4CCA-8F16-3E67B758CA96}"/>
          </ac:picMkLst>
        </pc:picChg>
      </pc:sldChg>
      <pc:sldChg chg="addSp delSp modSp new del mod">
        <pc:chgData name="R A" userId="2a23cbf1771e0adb" providerId="LiveId" clId="{4D3EF3B4-D501-4200-B5E2-17918A142607}" dt="2024-02-23T03:00:36.746" v="651" actId="47"/>
        <pc:sldMkLst>
          <pc:docMk/>
          <pc:sldMk cId="1965292383" sldId="291"/>
        </pc:sldMkLst>
        <pc:spChg chg="del">
          <ac:chgData name="R A" userId="2a23cbf1771e0adb" providerId="LiveId" clId="{4D3EF3B4-D501-4200-B5E2-17918A142607}" dt="2024-02-23T00:45:06.706" v="524" actId="478"/>
          <ac:spMkLst>
            <pc:docMk/>
            <pc:sldMk cId="1965292383" sldId="291"/>
            <ac:spMk id="2" creationId="{C4523546-7355-4114-9E62-9A8E24837882}"/>
          </ac:spMkLst>
        </pc:spChg>
        <pc:spChg chg="del">
          <ac:chgData name="R A" userId="2a23cbf1771e0adb" providerId="LiveId" clId="{4D3EF3B4-D501-4200-B5E2-17918A142607}" dt="2024-02-23T00:45:08.290" v="525" actId="478"/>
          <ac:spMkLst>
            <pc:docMk/>
            <pc:sldMk cId="1965292383" sldId="291"/>
            <ac:spMk id="3" creationId="{51B986E4-CAD5-49E3-B66B-DBDA11FF1687}"/>
          </ac:spMkLst>
        </pc:spChg>
        <pc:picChg chg="add mod">
          <ac:chgData name="R A" userId="2a23cbf1771e0adb" providerId="LiveId" clId="{4D3EF3B4-D501-4200-B5E2-17918A142607}" dt="2024-02-23T00:46:37.259" v="531" actId="1076"/>
          <ac:picMkLst>
            <pc:docMk/>
            <pc:sldMk cId="1965292383" sldId="291"/>
            <ac:picMk id="5" creationId="{40E1D0BF-4F1C-4011-AE70-ED433EEB3EF4}"/>
          </ac:picMkLst>
        </pc:picChg>
      </pc:sldChg>
      <pc:sldChg chg="addSp delSp modSp new mod">
        <pc:chgData name="R A" userId="2a23cbf1771e0adb" providerId="LiveId" clId="{4D3EF3B4-D501-4200-B5E2-17918A142607}" dt="2024-02-23T04:34:55.055" v="862" actId="1076"/>
        <pc:sldMkLst>
          <pc:docMk/>
          <pc:sldMk cId="2738432775" sldId="291"/>
        </pc:sldMkLst>
        <pc:spChg chg="del">
          <ac:chgData name="R A" userId="2a23cbf1771e0adb" providerId="LiveId" clId="{4D3EF3B4-D501-4200-B5E2-17918A142607}" dt="2024-02-23T03:35:13.342" v="766" actId="478"/>
          <ac:spMkLst>
            <pc:docMk/>
            <pc:sldMk cId="2738432775" sldId="291"/>
            <ac:spMk id="2" creationId="{D7498491-BD3E-4FF2-A194-4AF2D9B8C1FC}"/>
          </ac:spMkLst>
        </pc:spChg>
        <pc:spChg chg="del">
          <ac:chgData name="R A" userId="2a23cbf1771e0adb" providerId="LiveId" clId="{4D3EF3B4-D501-4200-B5E2-17918A142607}" dt="2024-02-23T03:35:15.533" v="767" actId="478"/>
          <ac:spMkLst>
            <pc:docMk/>
            <pc:sldMk cId="2738432775" sldId="291"/>
            <ac:spMk id="3" creationId="{2FB56866-C7BF-402F-9D38-4E8B0114E87A}"/>
          </ac:spMkLst>
        </pc:spChg>
        <pc:picChg chg="add mod">
          <ac:chgData name="R A" userId="2a23cbf1771e0adb" providerId="LiveId" clId="{4D3EF3B4-D501-4200-B5E2-17918A142607}" dt="2024-02-23T04:34:55.055" v="862" actId="1076"/>
          <ac:picMkLst>
            <pc:docMk/>
            <pc:sldMk cId="2738432775" sldId="291"/>
            <ac:picMk id="5" creationId="{5082D84B-FB59-440B-8FE4-946F8B9CB809}"/>
          </ac:picMkLst>
        </pc:picChg>
      </pc:sldChg>
      <pc:sldChg chg="addSp delSp modSp new del mod">
        <pc:chgData name="R A" userId="2a23cbf1771e0adb" providerId="LiveId" clId="{4D3EF3B4-D501-4200-B5E2-17918A142607}" dt="2024-02-23T03:00:36.714" v="650" actId="47"/>
        <pc:sldMkLst>
          <pc:docMk/>
          <pc:sldMk cId="624668729" sldId="292"/>
        </pc:sldMkLst>
        <pc:spChg chg="del">
          <ac:chgData name="R A" userId="2a23cbf1771e0adb" providerId="LiveId" clId="{4D3EF3B4-D501-4200-B5E2-17918A142607}" dt="2024-02-23T01:00:46.807" v="532" actId="478"/>
          <ac:spMkLst>
            <pc:docMk/>
            <pc:sldMk cId="624668729" sldId="292"/>
            <ac:spMk id="2" creationId="{FD463CC1-9E79-444F-947C-93FA2A0448FD}"/>
          </ac:spMkLst>
        </pc:spChg>
        <pc:spChg chg="del">
          <ac:chgData name="R A" userId="2a23cbf1771e0adb" providerId="LiveId" clId="{4D3EF3B4-D501-4200-B5E2-17918A142607}" dt="2024-02-23T01:00:48.628" v="533" actId="478"/>
          <ac:spMkLst>
            <pc:docMk/>
            <pc:sldMk cId="624668729" sldId="292"/>
            <ac:spMk id="3" creationId="{C8D59080-1820-4EC0-AEF4-BE0F8F1A56EB}"/>
          </ac:spMkLst>
        </pc:spChg>
        <pc:picChg chg="add mod">
          <ac:chgData name="R A" userId="2a23cbf1771e0adb" providerId="LiveId" clId="{4D3EF3B4-D501-4200-B5E2-17918A142607}" dt="2024-02-23T01:01:30.347" v="538" actId="14100"/>
          <ac:picMkLst>
            <pc:docMk/>
            <pc:sldMk cId="624668729" sldId="292"/>
            <ac:picMk id="5" creationId="{8E0968BE-4038-43C7-9ADC-623E11674760}"/>
          </ac:picMkLst>
        </pc:picChg>
      </pc:sldChg>
      <pc:sldChg chg="addSp delSp modSp new mod">
        <pc:chgData name="R A" userId="2a23cbf1771e0adb" providerId="LiveId" clId="{4D3EF3B4-D501-4200-B5E2-17918A142607}" dt="2024-02-23T05:03:26.202" v="1108" actId="14100"/>
        <pc:sldMkLst>
          <pc:docMk/>
          <pc:sldMk cId="3726070908" sldId="292"/>
        </pc:sldMkLst>
        <pc:spChg chg="del mod">
          <ac:chgData name="R A" userId="2a23cbf1771e0adb" providerId="LiveId" clId="{4D3EF3B4-D501-4200-B5E2-17918A142607}" dt="2024-02-23T03:35:40.297" v="773" actId="478"/>
          <ac:spMkLst>
            <pc:docMk/>
            <pc:sldMk cId="3726070908" sldId="292"/>
            <ac:spMk id="2" creationId="{4F4D0827-4CE5-45D0-8544-753A074CF220}"/>
          </ac:spMkLst>
        </pc:spChg>
        <pc:spChg chg="del">
          <ac:chgData name="R A" userId="2a23cbf1771e0adb" providerId="LiveId" clId="{4D3EF3B4-D501-4200-B5E2-17918A142607}" dt="2024-02-23T03:35:38.821" v="771" actId="478"/>
          <ac:spMkLst>
            <pc:docMk/>
            <pc:sldMk cId="3726070908" sldId="292"/>
            <ac:spMk id="3" creationId="{2D156CCB-C20E-4F24-8269-7FE7BECF67A2}"/>
          </ac:spMkLst>
        </pc:spChg>
        <pc:picChg chg="add mod">
          <ac:chgData name="R A" userId="2a23cbf1771e0adb" providerId="LiveId" clId="{4D3EF3B4-D501-4200-B5E2-17918A142607}" dt="2024-02-23T05:03:26.202" v="1108" actId="14100"/>
          <ac:picMkLst>
            <pc:docMk/>
            <pc:sldMk cId="3726070908" sldId="292"/>
            <ac:picMk id="5" creationId="{AF402572-9B5F-49CA-A0E8-143829E3843D}"/>
          </ac:picMkLst>
        </pc:picChg>
      </pc:sldChg>
      <pc:sldChg chg="addSp delSp modSp new del mod">
        <pc:chgData name="R A" userId="2a23cbf1771e0adb" providerId="LiveId" clId="{4D3EF3B4-D501-4200-B5E2-17918A142607}" dt="2024-02-23T03:00:36.682" v="649" actId="47"/>
        <pc:sldMkLst>
          <pc:docMk/>
          <pc:sldMk cId="3559981180" sldId="293"/>
        </pc:sldMkLst>
        <pc:spChg chg="del">
          <ac:chgData name="R A" userId="2a23cbf1771e0adb" providerId="LiveId" clId="{4D3EF3B4-D501-4200-B5E2-17918A142607}" dt="2024-02-23T01:01:37.234" v="539" actId="478"/>
          <ac:spMkLst>
            <pc:docMk/>
            <pc:sldMk cId="3559981180" sldId="293"/>
            <ac:spMk id="2" creationId="{8DF10D2D-EF9F-4521-8535-C36F36432F21}"/>
          </ac:spMkLst>
        </pc:spChg>
        <pc:spChg chg="del">
          <ac:chgData name="R A" userId="2a23cbf1771e0adb" providerId="LiveId" clId="{4D3EF3B4-D501-4200-B5E2-17918A142607}" dt="2024-02-23T01:01:39.275" v="540" actId="478"/>
          <ac:spMkLst>
            <pc:docMk/>
            <pc:sldMk cId="3559981180" sldId="293"/>
            <ac:spMk id="3" creationId="{42DB5998-97D6-4324-8027-C26B4647E19C}"/>
          </ac:spMkLst>
        </pc:spChg>
        <pc:picChg chg="add mod">
          <ac:chgData name="R A" userId="2a23cbf1771e0adb" providerId="LiveId" clId="{4D3EF3B4-D501-4200-B5E2-17918A142607}" dt="2024-02-23T01:02:52.288" v="545" actId="1076"/>
          <ac:picMkLst>
            <pc:docMk/>
            <pc:sldMk cId="3559981180" sldId="293"/>
            <ac:picMk id="5" creationId="{34A68F43-7610-4EDD-B94E-24B05427A6AB}"/>
          </ac:picMkLst>
        </pc:picChg>
      </pc:sldChg>
      <pc:sldChg chg="new del">
        <pc:chgData name="R A" userId="2a23cbf1771e0adb" providerId="LiveId" clId="{4D3EF3B4-D501-4200-B5E2-17918A142607}" dt="2024-02-23T03:35:21.863" v="770" actId="47"/>
        <pc:sldMkLst>
          <pc:docMk/>
          <pc:sldMk cId="4249127904" sldId="293"/>
        </pc:sldMkLst>
      </pc:sldChg>
      <pc:sldChg chg="addSp delSp modSp new mod">
        <pc:chgData name="R A" userId="2a23cbf1771e0adb" providerId="LiveId" clId="{4D3EF3B4-D501-4200-B5E2-17918A142607}" dt="2024-02-23T04:36:26.523" v="874" actId="1076"/>
        <pc:sldMkLst>
          <pc:docMk/>
          <pc:sldMk cId="619742566" sldId="294"/>
        </pc:sldMkLst>
        <pc:spChg chg="del">
          <ac:chgData name="R A" userId="2a23cbf1771e0adb" providerId="LiveId" clId="{4D3EF3B4-D501-4200-B5E2-17918A142607}" dt="2024-02-23T03:35:18.963" v="768" actId="478"/>
          <ac:spMkLst>
            <pc:docMk/>
            <pc:sldMk cId="619742566" sldId="294"/>
            <ac:spMk id="2" creationId="{C313BB9D-D6A0-43B2-83F2-5ED9C6FD085F}"/>
          </ac:spMkLst>
        </pc:spChg>
        <pc:spChg chg="del">
          <ac:chgData name="R A" userId="2a23cbf1771e0adb" providerId="LiveId" clId="{4D3EF3B4-D501-4200-B5E2-17918A142607}" dt="2024-02-23T03:35:19.879" v="769" actId="478"/>
          <ac:spMkLst>
            <pc:docMk/>
            <pc:sldMk cId="619742566" sldId="294"/>
            <ac:spMk id="3" creationId="{02AFE8F2-6185-4175-9906-F771756FCDF0}"/>
          </ac:spMkLst>
        </pc:spChg>
        <pc:picChg chg="add mod">
          <ac:chgData name="R A" userId="2a23cbf1771e0adb" providerId="LiveId" clId="{4D3EF3B4-D501-4200-B5E2-17918A142607}" dt="2024-02-23T04:36:26.523" v="874" actId="1076"/>
          <ac:picMkLst>
            <pc:docMk/>
            <pc:sldMk cId="619742566" sldId="294"/>
            <ac:picMk id="5" creationId="{2B9BF0F1-F845-4951-A59F-599AB16D9A14}"/>
          </ac:picMkLst>
        </pc:picChg>
      </pc:sldChg>
      <pc:sldChg chg="addSp delSp modSp new del mod">
        <pc:chgData name="R A" userId="2a23cbf1771e0adb" providerId="LiveId" clId="{4D3EF3B4-D501-4200-B5E2-17918A142607}" dt="2024-02-23T03:00:36.650" v="648" actId="47"/>
        <pc:sldMkLst>
          <pc:docMk/>
          <pc:sldMk cId="1024979528" sldId="294"/>
        </pc:sldMkLst>
        <pc:spChg chg="del">
          <ac:chgData name="R A" userId="2a23cbf1771e0adb" providerId="LiveId" clId="{4D3EF3B4-D501-4200-B5E2-17918A142607}" dt="2024-02-23T01:03:02.913" v="549" actId="478"/>
          <ac:spMkLst>
            <pc:docMk/>
            <pc:sldMk cId="1024979528" sldId="294"/>
            <ac:spMk id="2" creationId="{5794BE08-157F-4462-BD3C-0435B1758DB5}"/>
          </ac:spMkLst>
        </pc:spChg>
        <pc:spChg chg="del">
          <ac:chgData name="R A" userId="2a23cbf1771e0adb" providerId="LiveId" clId="{4D3EF3B4-D501-4200-B5E2-17918A142607}" dt="2024-02-23T01:03:04.095" v="550" actId="478"/>
          <ac:spMkLst>
            <pc:docMk/>
            <pc:sldMk cId="1024979528" sldId="294"/>
            <ac:spMk id="3" creationId="{912888AE-00DF-40C2-8593-4FA39FBE0C85}"/>
          </ac:spMkLst>
        </pc:spChg>
        <pc:picChg chg="add mod">
          <ac:chgData name="R A" userId="2a23cbf1771e0adb" providerId="LiveId" clId="{4D3EF3B4-D501-4200-B5E2-17918A142607}" dt="2024-02-23T01:13:21.481" v="564" actId="1076"/>
          <ac:picMkLst>
            <pc:docMk/>
            <pc:sldMk cId="1024979528" sldId="294"/>
            <ac:picMk id="5" creationId="{998E05B6-5378-4183-BCD5-F6ED0FF5BFE5}"/>
          </ac:picMkLst>
        </pc:picChg>
        <pc:picChg chg="add mod">
          <ac:chgData name="R A" userId="2a23cbf1771e0adb" providerId="LiveId" clId="{4D3EF3B4-D501-4200-B5E2-17918A142607}" dt="2024-02-23T01:13:28.990" v="565" actId="14100"/>
          <ac:picMkLst>
            <pc:docMk/>
            <pc:sldMk cId="1024979528" sldId="294"/>
            <ac:picMk id="7" creationId="{8E3922DF-F805-4474-B580-83DA94BEE9D3}"/>
          </ac:picMkLst>
        </pc:picChg>
      </pc:sldChg>
      <pc:sldChg chg="addSp delSp modSp new del mod">
        <pc:chgData name="R A" userId="2a23cbf1771e0adb" providerId="LiveId" clId="{4D3EF3B4-D501-4200-B5E2-17918A142607}" dt="2024-02-23T03:00:36.618" v="647" actId="47"/>
        <pc:sldMkLst>
          <pc:docMk/>
          <pc:sldMk cId="380047166" sldId="295"/>
        </pc:sldMkLst>
        <pc:spChg chg="del">
          <ac:chgData name="R A" userId="2a23cbf1771e0adb" providerId="LiveId" clId="{4D3EF3B4-D501-4200-B5E2-17918A142607}" dt="2024-02-23T01:12:15.864" v="554" actId="478"/>
          <ac:spMkLst>
            <pc:docMk/>
            <pc:sldMk cId="380047166" sldId="295"/>
            <ac:spMk id="2" creationId="{D5115900-8A9C-4AC0-8B8C-88DDD304CED5}"/>
          </ac:spMkLst>
        </pc:spChg>
        <pc:spChg chg="del">
          <ac:chgData name="R A" userId="2a23cbf1771e0adb" providerId="LiveId" clId="{4D3EF3B4-D501-4200-B5E2-17918A142607}" dt="2024-02-23T01:12:17.435" v="555" actId="478"/>
          <ac:spMkLst>
            <pc:docMk/>
            <pc:sldMk cId="380047166" sldId="295"/>
            <ac:spMk id="3" creationId="{0EB24E81-9A48-41ED-B962-3FB0325CC19C}"/>
          </ac:spMkLst>
        </pc:spChg>
        <pc:picChg chg="add mod">
          <ac:chgData name="R A" userId="2a23cbf1771e0adb" providerId="LiveId" clId="{4D3EF3B4-D501-4200-B5E2-17918A142607}" dt="2024-02-23T01:14:11.008" v="571" actId="1076"/>
          <ac:picMkLst>
            <pc:docMk/>
            <pc:sldMk cId="380047166" sldId="295"/>
            <ac:picMk id="5" creationId="{A5F71DF2-F582-4730-A9BF-8D1161A695B1}"/>
          </ac:picMkLst>
        </pc:picChg>
      </pc:sldChg>
      <pc:sldChg chg="addSp delSp modSp new mod">
        <pc:chgData name="R A" userId="2a23cbf1771e0adb" providerId="LiveId" clId="{4D3EF3B4-D501-4200-B5E2-17918A142607}" dt="2024-02-23T04:36:58.187" v="877" actId="1076"/>
        <pc:sldMkLst>
          <pc:docMk/>
          <pc:sldMk cId="3837197388" sldId="295"/>
        </pc:sldMkLst>
        <pc:spChg chg="del">
          <ac:chgData name="R A" userId="2a23cbf1771e0adb" providerId="LiveId" clId="{4D3EF3B4-D501-4200-B5E2-17918A142607}" dt="2024-02-23T03:35:48.183" v="774" actId="478"/>
          <ac:spMkLst>
            <pc:docMk/>
            <pc:sldMk cId="3837197388" sldId="295"/>
            <ac:spMk id="2" creationId="{DBBE878D-A4E0-4506-8213-86CA0195272B}"/>
          </ac:spMkLst>
        </pc:spChg>
        <pc:spChg chg="del">
          <ac:chgData name="R A" userId="2a23cbf1771e0adb" providerId="LiveId" clId="{4D3EF3B4-D501-4200-B5E2-17918A142607}" dt="2024-02-23T03:35:49.500" v="775" actId="478"/>
          <ac:spMkLst>
            <pc:docMk/>
            <pc:sldMk cId="3837197388" sldId="295"/>
            <ac:spMk id="3" creationId="{42919F89-3DBD-431C-803F-41491A516BB8}"/>
          </ac:spMkLst>
        </pc:spChg>
        <pc:picChg chg="add mod">
          <ac:chgData name="R A" userId="2a23cbf1771e0adb" providerId="LiveId" clId="{4D3EF3B4-D501-4200-B5E2-17918A142607}" dt="2024-02-23T04:36:58.187" v="877" actId="1076"/>
          <ac:picMkLst>
            <pc:docMk/>
            <pc:sldMk cId="3837197388" sldId="295"/>
            <ac:picMk id="5" creationId="{451B4A6A-E317-431E-AC36-8096C69A838C}"/>
          </ac:picMkLst>
        </pc:picChg>
      </pc:sldChg>
      <pc:sldChg chg="addSp delSp modSp new mod">
        <pc:chgData name="R A" userId="2a23cbf1771e0adb" providerId="LiveId" clId="{4D3EF3B4-D501-4200-B5E2-17918A142607}" dt="2024-02-23T04:37:29.815" v="880" actId="1076"/>
        <pc:sldMkLst>
          <pc:docMk/>
          <pc:sldMk cId="1236911395" sldId="296"/>
        </pc:sldMkLst>
        <pc:spChg chg="del">
          <ac:chgData name="R A" userId="2a23cbf1771e0adb" providerId="LiveId" clId="{4D3EF3B4-D501-4200-B5E2-17918A142607}" dt="2024-02-23T03:35:52.523" v="776" actId="478"/>
          <ac:spMkLst>
            <pc:docMk/>
            <pc:sldMk cId="1236911395" sldId="296"/>
            <ac:spMk id="2" creationId="{2804998F-8785-47A4-9A01-2366AA5829DE}"/>
          </ac:spMkLst>
        </pc:spChg>
        <pc:spChg chg="del">
          <ac:chgData name="R A" userId="2a23cbf1771e0adb" providerId="LiveId" clId="{4D3EF3B4-D501-4200-B5E2-17918A142607}" dt="2024-02-23T03:35:53.582" v="777" actId="478"/>
          <ac:spMkLst>
            <pc:docMk/>
            <pc:sldMk cId="1236911395" sldId="296"/>
            <ac:spMk id="3" creationId="{C8DEE325-155D-4152-9935-D8E2DD9B1427}"/>
          </ac:spMkLst>
        </pc:spChg>
        <pc:picChg chg="add mod">
          <ac:chgData name="R A" userId="2a23cbf1771e0adb" providerId="LiveId" clId="{4D3EF3B4-D501-4200-B5E2-17918A142607}" dt="2024-02-23T04:37:29.815" v="880" actId="1076"/>
          <ac:picMkLst>
            <pc:docMk/>
            <pc:sldMk cId="1236911395" sldId="296"/>
            <ac:picMk id="5" creationId="{AE520D2F-E4D0-4986-9445-54E428D90DAC}"/>
          </ac:picMkLst>
        </pc:picChg>
      </pc:sldChg>
      <pc:sldChg chg="addSp delSp modSp new del mod">
        <pc:chgData name="R A" userId="2a23cbf1771e0adb" providerId="LiveId" clId="{4D3EF3B4-D501-4200-B5E2-17918A142607}" dt="2024-02-23T03:00:36.569" v="646" actId="47"/>
        <pc:sldMkLst>
          <pc:docMk/>
          <pc:sldMk cId="2969896006" sldId="296"/>
        </pc:sldMkLst>
        <pc:spChg chg="del">
          <ac:chgData name="R A" userId="2a23cbf1771e0adb" providerId="LiveId" clId="{4D3EF3B4-D501-4200-B5E2-17918A142607}" dt="2024-02-23T01:14:31.879" v="572" actId="478"/>
          <ac:spMkLst>
            <pc:docMk/>
            <pc:sldMk cId="2969896006" sldId="296"/>
            <ac:spMk id="2" creationId="{7A26A7DC-375A-4F2D-AE83-04013467C60E}"/>
          </ac:spMkLst>
        </pc:spChg>
        <pc:spChg chg="del">
          <ac:chgData name="R A" userId="2a23cbf1771e0adb" providerId="LiveId" clId="{4D3EF3B4-D501-4200-B5E2-17918A142607}" dt="2024-02-23T01:14:34.637" v="573" actId="478"/>
          <ac:spMkLst>
            <pc:docMk/>
            <pc:sldMk cId="2969896006" sldId="296"/>
            <ac:spMk id="3" creationId="{F9CFD55D-AF31-45B5-A8C1-9198C558F489}"/>
          </ac:spMkLst>
        </pc:spChg>
        <pc:picChg chg="add mod">
          <ac:chgData name="R A" userId="2a23cbf1771e0adb" providerId="LiveId" clId="{4D3EF3B4-D501-4200-B5E2-17918A142607}" dt="2024-02-23T01:15:26.029" v="578" actId="14100"/>
          <ac:picMkLst>
            <pc:docMk/>
            <pc:sldMk cId="2969896006" sldId="296"/>
            <ac:picMk id="5" creationId="{FB20011C-14E2-4BDE-8863-33327DD27833}"/>
          </ac:picMkLst>
        </pc:picChg>
      </pc:sldChg>
      <pc:sldChg chg="addSp delSp modSp new mod">
        <pc:chgData name="R A" userId="2a23cbf1771e0adb" providerId="LiveId" clId="{4D3EF3B4-D501-4200-B5E2-17918A142607}" dt="2024-02-23T04:38:37.060" v="883" actId="1076"/>
        <pc:sldMkLst>
          <pc:docMk/>
          <pc:sldMk cId="2694401134" sldId="297"/>
        </pc:sldMkLst>
        <pc:spChg chg="del">
          <ac:chgData name="R A" userId="2a23cbf1771e0adb" providerId="LiveId" clId="{4D3EF3B4-D501-4200-B5E2-17918A142607}" dt="2024-02-23T03:35:58.770" v="778" actId="478"/>
          <ac:spMkLst>
            <pc:docMk/>
            <pc:sldMk cId="2694401134" sldId="297"/>
            <ac:spMk id="2" creationId="{C1E5C9C0-5CC0-4FC2-A6F2-BCA96AA0C5F1}"/>
          </ac:spMkLst>
        </pc:spChg>
        <pc:spChg chg="del">
          <ac:chgData name="R A" userId="2a23cbf1771e0adb" providerId="LiveId" clId="{4D3EF3B4-D501-4200-B5E2-17918A142607}" dt="2024-02-23T03:36:00.141" v="779" actId="478"/>
          <ac:spMkLst>
            <pc:docMk/>
            <pc:sldMk cId="2694401134" sldId="297"/>
            <ac:spMk id="3" creationId="{FBAFDC61-A4CE-41B6-B667-CC4418D6B74E}"/>
          </ac:spMkLst>
        </pc:spChg>
        <pc:picChg chg="add mod">
          <ac:chgData name="R A" userId="2a23cbf1771e0adb" providerId="LiveId" clId="{4D3EF3B4-D501-4200-B5E2-17918A142607}" dt="2024-02-23T04:38:37.060" v="883" actId="1076"/>
          <ac:picMkLst>
            <pc:docMk/>
            <pc:sldMk cId="2694401134" sldId="297"/>
            <ac:picMk id="5" creationId="{168E205B-E789-4C8A-8BA2-88EA96B7D687}"/>
          </ac:picMkLst>
        </pc:picChg>
      </pc:sldChg>
      <pc:sldChg chg="addSp delSp modSp new del mod">
        <pc:chgData name="R A" userId="2a23cbf1771e0adb" providerId="LiveId" clId="{4D3EF3B4-D501-4200-B5E2-17918A142607}" dt="2024-02-23T03:00:36.545" v="645" actId="47"/>
        <pc:sldMkLst>
          <pc:docMk/>
          <pc:sldMk cId="2707738400" sldId="297"/>
        </pc:sldMkLst>
        <pc:spChg chg="del">
          <ac:chgData name="R A" userId="2a23cbf1771e0adb" providerId="LiveId" clId="{4D3EF3B4-D501-4200-B5E2-17918A142607}" dt="2024-02-23T01:15:43.045" v="579" actId="478"/>
          <ac:spMkLst>
            <pc:docMk/>
            <pc:sldMk cId="2707738400" sldId="297"/>
            <ac:spMk id="2" creationId="{744729C7-1025-4578-AC56-196E57CDAD02}"/>
          </ac:spMkLst>
        </pc:spChg>
        <pc:spChg chg="del">
          <ac:chgData name="R A" userId="2a23cbf1771e0adb" providerId="LiveId" clId="{4D3EF3B4-D501-4200-B5E2-17918A142607}" dt="2024-02-23T01:15:44.389" v="580" actId="478"/>
          <ac:spMkLst>
            <pc:docMk/>
            <pc:sldMk cId="2707738400" sldId="297"/>
            <ac:spMk id="3" creationId="{41106134-BC2B-4341-AC11-FEB0266C29DB}"/>
          </ac:spMkLst>
        </pc:spChg>
        <pc:picChg chg="add mod">
          <ac:chgData name="R A" userId="2a23cbf1771e0adb" providerId="LiveId" clId="{4D3EF3B4-D501-4200-B5E2-17918A142607}" dt="2024-02-23T01:19:16.783" v="590" actId="1076"/>
          <ac:picMkLst>
            <pc:docMk/>
            <pc:sldMk cId="2707738400" sldId="297"/>
            <ac:picMk id="5" creationId="{F67D155A-107A-4C68-81C4-3279D6128C29}"/>
          </ac:picMkLst>
        </pc:picChg>
      </pc:sldChg>
      <pc:sldChg chg="addSp delSp modSp new del mod">
        <pc:chgData name="R A" userId="2a23cbf1771e0adb" providerId="LiveId" clId="{4D3EF3B4-D501-4200-B5E2-17918A142607}" dt="2024-02-23T03:00:36.506" v="644" actId="47"/>
        <pc:sldMkLst>
          <pc:docMk/>
          <pc:sldMk cId="2621631810" sldId="298"/>
        </pc:sldMkLst>
        <pc:spChg chg="del">
          <ac:chgData name="R A" userId="2a23cbf1771e0adb" providerId="LiveId" clId="{4D3EF3B4-D501-4200-B5E2-17918A142607}" dt="2024-02-23T01:19:41.250" v="591" actId="478"/>
          <ac:spMkLst>
            <pc:docMk/>
            <pc:sldMk cId="2621631810" sldId="298"/>
            <ac:spMk id="2" creationId="{BBAA0450-719B-4139-A226-75BA26A08DD1}"/>
          </ac:spMkLst>
        </pc:spChg>
        <pc:spChg chg="del">
          <ac:chgData name="R A" userId="2a23cbf1771e0adb" providerId="LiveId" clId="{4D3EF3B4-D501-4200-B5E2-17918A142607}" dt="2024-02-23T01:19:45.082" v="592" actId="478"/>
          <ac:spMkLst>
            <pc:docMk/>
            <pc:sldMk cId="2621631810" sldId="298"/>
            <ac:spMk id="3" creationId="{B3001E02-A87B-4D43-BC79-7F07086D69AB}"/>
          </ac:spMkLst>
        </pc:spChg>
        <pc:picChg chg="add del">
          <ac:chgData name="R A" userId="2a23cbf1771e0adb" providerId="LiveId" clId="{4D3EF3B4-D501-4200-B5E2-17918A142607}" dt="2024-02-23T01:24:31.701" v="594" actId="478"/>
          <ac:picMkLst>
            <pc:docMk/>
            <pc:sldMk cId="2621631810" sldId="298"/>
            <ac:picMk id="5" creationId="{53531187-4D85-4DD6-B6A9-9037EB3AA07D}"/>
          </ac:picMkLst>
        </pc:picChg>
        <pc:picChg chg="add mod">
          <ac:chgData name="R A" userId="2a23cbf1771e0adb" providerId="LiveId" clId="{4D3EF3B4-D501-4200-B5E2-17918A142607}" dt="2024-02-23T01:25:08.753" v="597" actId="1076"/>
          <ac:picMkLst>
            <pc:docMk/>
            <pc:sldMk cId="2621631810" sldId="298"/>
            <ac:picMk id="7" creationId="{0372ED3C-CB69-4E3C-A87B-EEDEDD0B03DD}"/>
          </ac:picMkLst>
        </pc:picChg>
      </pc:sldChg>
      <pc:sldChg chg="addSp delSp modSp new mod">
        <pc:chgData name="R A" userId="2a23cbf1771e0adb" providerId="LiveId" clId="{4D3EF3B4-D501-4200-B5E2-17918A142607}" dt="2024-02-23T04:40:05.426" v="891" actId="14100"/>
        <pc:sldMkLst>
          <pc:docMk/>
          <pc:sldMk cId="2818132839" sldId="298"/>
        </pc:sldMkLst>
        <pc:spChg chg="del">
          <ac:chgData name="R A" userId="2a23cbf1771e0adb" providerId="LiveId" clId="{4D3EF3B4-D501-4200-B5E2-17918A142607}" dt="2024-02-23T03:36:03.422" v="780" actId="478"/>
          <ac:spMkLst>
            <pc:docMk/>
            <pc:sldMk cId="2818132839" sldId="298"/>
            <ac:spMk id="2" creationId="{CA696527-F15D-4A81-9C2E-EE2A46E621E1}"/>
          </ac:spMkLst>
        </pc:spChg>
        <pc:spChg chg="del">
          <ac:chgData name="R A" userId="2a23cbf1771e0adb" providerId="LiveId" clId="{4D3EF3B4-D501-4200-B5E2-17918A142607}" dt="2024-02-23T03:36:05.553" v="781" actId="478"/>
          <ac:spMkLst>
            <pc:docMk/>
            <pc:sldMk cId="2818132839" sldId="298"/>
            <ac:spMk id="3" creationId="{9DED3D86-C02B-4250-9C24-03ECDDB5FB0F}"/>
          </ac:spMkLst>
        </pc:spChg>
        <pc:picChg chg="add mod">
          <ac:chgData name="R A" userId="2a23cbf1771e0adb" providerId="LiveId" clId="{4D3EF3B4-D501-4200-B5E2-17918A142607}" dt="2024-02-23T04:40:05.426" v="891" actId="14100"/>
          <ac:picMkLst>
            <pc:docMk/>
            <pc:sldMk cId="2818132839" sldId="298"/>
            <ac:picMk id="5" creationId="{183892A4-8AC1-4F88-86DE-7D2E77478DD0}"/>
          </ac:picMkLst>
        </pc:picChg>
      </pc:sldChg>
      <pc:sldChg chg="addSp delSp modSp new mod">
        <pc:chgData name="R A" userId="2a23cbf1771e0adb" providerId="LiveId" clId="{4D3EF3B4-D501-4200-B5E2-17918A142607}" dt="2024-02-23T04:40:59.344" v="894" actId="1076"/>
        <pc:sldMkLst>
          <pc:docMk/>
          <pc:sldMk cId="3403271202" sldId="299"/>
        </pc:sldMkLst>
        <pc:spChg chg="del">
          <ac:chgData name="R A" userId="2a23cbf1771e0adb" providerId="LiveId" clId="{4D3EF3B4-D501-4200-B5E2-17918A142607}" dt="2024-02-23T03:36:07.667" v="782" actId="478"/>
          <ac:spMkLst>
            <pc:docMk/>
            <pc:sldMk cId="3403271202" sldId="299"/>
            <ac:spMk id="2" creationId="{6AEBDB9E-3D4D-40EE-96B8-15EE9233152A}"/>
          </ac:spMkLst>
        </pc:spChg>
        <pc:spChg chg="del">
          <ac:chgData name="R A" userId="2a23cbf1771e0adb" providerId="LiveId" clId="{4D3EF3B4-D501-4200-B5E2-17918A142607}" dt="2024-02-23T03:36:08.392" v="783" actId="478"/>
          <ac:spMkLst>
            <pc:docMk/>
            <pc:sldMk cId="3403271202" sldId="299"/>
            <ac:spMk id="3" creationId="{673630F4-7C69-405A-BCC0-BF23D20A8913}"/>
          </ac:spMkLst>
        </pc:spChg>
        <pc:picChg chg="add mod">
          <ac:chgData name="R A" userId="2a23cbf1771e0adb" providerId="LiveId" clId="{4D3EF3B4-D501-4200-B5E2-17918A142607}" dt="2024-02-23T04:40:59.344" v="894" actId="1076"/>
          <ac:picMkLst>
            <pc:docMk/>
            <pc:sldMk cId="3403271202" sldId="299"/>
            <ac:picMk id="5" creationId="{56EC4BB1-A3B6-490D-9093-7F7ADF3D0ECD}"/>
          </ac:picMkLst>
        </pc:picChg>
      </pc:sldChg>
      <pc:sldChg chg="addSp delSp modSp new del mod">
        <pc:chgData name="R A" userId="2a23cbf1771e0adb" providerId="LiveId" clId="{4D3EF3B4-D501-4200-B5E2-17918A142607}" dt="2024-02-23T03:00:36.498" v="643" actId="47"/>
        <pc:sldMkLst>
          <pc:docMk/>
          <pc:sldMk cId="3448402433" sldId="299"/>
        </pc:sldMkLst>
        <pc:spChg chg="del">
          <ac:chgData name="R A" userId="2a23cbf1771e0adb" providerId="LiveId" clId="{4D3EF3B4-D501-4200-B5E2-17918A142607}" dt="2024-02-23T01:25:15.792" v="598" actId="478"/>
          <ac:spMkLst>
            <pc:docMk/>
            <pc:sldMk cId="3448402433" sldId="299"/>
            <ac:spMk id="2" creationId="{EE3A1032-2E61-47E6-BA01-0B0983D99266}"/>
          </ac:spMkLst>
        </pc:spChg>
        <pc:spChg chg="del">
          <ac:chgData name="R A" userId="2a23cbf1771e0adb" providerId="LiveId" clId="{4D3EF3B4-D501-4200-B5E2-17918A142607}" dt="2024-02-23T01:25:17.956" v="599" actId="478"/>
          <ac:spMkLst>
            <pc:docMk/>
            <pc:sldMk cId="3448402433" sldId="299"/>
            <ac:spMk id="3" creationId="{A36AF385-8E19-463D-BDDA-523DA33B615B}"/>
          </ac:spMkLst>
        </pc:spChg>
        <pc:picChg chg="add mod">
          <ac:chgData name="R A" userId="2a23cbf1771e0adb" providerId="LiveId" clId="{4D3EF3B4-D501-4200-B5E2-17918A142607}" dt="2024-02-23T01:26:04.553" v="602" actId="1076"/>
          <ac:picMkLst>
            <pc:docMk/>
            <pc:sldMk cId="3448402433" sldId="299"/>
            <ac:picMk id="5" creationId="{9E4CF5AC-3773-4316-8761-6C2B5069FA53}"/>
          </ac:picMkLst>
        </pc:picChg>
      </pc:sldChg>
      <pc:sldChg chg="addSp delSp modSp new del mod">
        <pc:chgData name="R A" userId="2a23cbf1771e0adb" providerId="LiveId" clId="{4D3EF3B4-D501-4200-B5E2-17918A142607}" dt="2024-02-23T03:00:36.457" v="642" actId="47"/>
        <pc:sldMkLst>
          <pc:docMk/>
          <pc:sldMk cId="1849042906" sldId="300"/>
        </pc:sldMkLst>
        <pc:spChg chg="del">
          <ac:chgData name="R A" userId="2a23cbf1771e0adb" providerId="LiveId" clId="{4D3EF3B4-D501-4200-B5E2-17918A142607}" dt="2024-02-23T01:26:11.859" v="604" actId="478"/>
          <ac:spMkLst>
            <pc:docMk/>
            <pc:sldMk cId="1849042906" sldId="300"/>
            <ac:spMk id="2" creationId="{0D7236C8-C276-410C-93A0-3107037CE4DC}"/>
          </ac:spMkLst>
        </pc:spChg>
        <pc:spChg chg="del">
          <ac:chgData name="R A" userId="2a23cbf1771e0adb" providerId="LiveId" clId="{4D3EF3B4-D501-4200-B5E2-17918A142607}" dt="2024-02-23T01:26:11.392" v="603" actId="478"/>
          <ac:spMkLst>
            <pc:docMk/>
            <pc:sldMk cId="1849042906" sldId="300"/>
            <ac:spMk id="3" creationId="{5CD51AAC-C3D3-485D-B81A-76D0AA8AB4F5}"/>
          </ac:spMkLst>
        </pc:spChg>
        <pc:picChg chg="add mod">
          <ac:chgData name="R A" userId="2a23cbf1771e0adb" providerId="LiveId" clId="{4D3EF3B4-D501-4200-B5E2-17918A142607}" dt="2024-02-23T01:28:35.846" v="621" actId="1076"/>
          <ac:picMkLst>
            <pc:docMk/>
            <pc:sldMk cId="1849042906" sldId="300"/>
            <ac:picMk id="5" creationId="{20018C44-A2FE-49BC-BC62-8EC21C2307A5}"/>
          </ac:picMkLst>
        </pc:picChg>
        <pc:picChg chg="add mod">
          <ac:chgData name="R A" userId="2a23cbf1771e0adb" providerId="LiveId" clId="{4D3EF3B4-D501-4200-B5E2-17918A142607}" dt="2024-02-23T01:28:27.560" v="619" actId="1076"/>
          <ac:picMkLst>
            <pc:docMk/>
            <pc:sldMk cId="1849042906" sldId="300"/>
            <ac:picMk id="7" creationId="{E0211DE4-D25F-4AB5-867C-26C18F343CFF}"/>
          </ac:picMkLst>
        </pc:picChg>
      </pc:sldChg>
      <pc:sldChg chg="addSp delSp modSp new mod">
        <pc:chgData name="R A" userId="2a23cbf1771e0adb" providerId="LiveId" clId="{4D3EF3B4-D501-4200-B5E2-17918A142607}" dt="2024-02-23T04:42:09.049" v="898" actId="1076"/>
        <pc:sldMkLst>
          <pc:docMk/>
          <pc:sldMk cId="3814133498" sldId="300"/>
        </pc:sldMkLst>
        <pc:spChg chg="del">
          <ac:chgData name="R A" userId="2a23cbf1771e0adb" providerId="LiveId" clId="{4D3EF3B4-D501-4200-B5E2-17918A142607}" dt="2024-02-23T03:36:10.696" v="784" actId="478"/>
          <ac:spMkLst>
            <pc:docMk/>
            <pc:sldMk cId="3814133498" sldId="300"/>
            <ac:spMk id="2" creationId="{CA35A030-5A36-4E22-B399-3AE452752356}"/>
          </ac:spMkLst>
        </pc:spChg>
        <pc:spChg chg="del">
          <ac:chgData name="R A" userId="2a23cbf1771e0adb" providerId="LiveId" clId="{4D3EF3B4-D501-4200-B5E2-17918A142607}" dt="2024-02-23T03:36:11.681" v="785" actId="478"/>
          <ac:spMkLst>
            <pc:docMk/>
            <pc:sldMk cId="3814133498" sldId="300"/>
            <ac:spMk id="3" creationId="{F4B3735E-BE30-4D2D-995C-AABAD937C9EE}"/>
          </ac:spMkLst>
        </pc:spChg>
        <pc:picChg chg="add mod">
          <ac:chgData name="R A" userId="2a23cbf1771e0adb" providerId="LiveId" clId="{4D3EF3B4-D501-4200-B5E2-17918A142607}" dt="2024-02-23T04:42:09.049" v="898" actId="1076"/>
          <ac:picMkLst>
            <pc:docMk/>
            <pc:sldMk cId="3814133498" sldId="300"/>
            <ac:picMk id="5" creationId="{C08360C7-5499-490C-9B31-1F69B9AC8C04}"/>
          </ac:picMkLst>
        </pc:picChg>
      </pc:sldChg>
      <pc:sldChg chg="addSp delSp modSp new mod">
        <pc:chgData name="R A" userId="2a23cbf1771e0adb" providerId="LiveId" clId="{4D3EF3B4-D501-4200-B5E2-17918A142607}" dt="2024-02-23T04:42:59.216" v="904" actId="14100"/>
        <pc:sldMkLst>
          <pc:docMk/>
          <pc:sldMk cId="2283013133" sldId="301"/>
        </pc:sldMkLst>
        <pc:spChg chg="del">
          <ac:chgData name="R A" userId="2a23cbf1771e0adb" providerId="LiveId" clId="{4D3EF3B4-D501-4200-B5E2-17918A142607}" dt="2024-02-23T03:36:14.187" v="786" actId="478"/>
          <ac:spMkLst>
            <pc:docMk/>
            <pc:sldMk cId="2283013133" sldId="301"/>
            <ac:spMk id="2" creationId="{F97A8E95-BF6B-4EC2-A3DF-D3ABA49A50CC}"/>
          </ac:spMkLst>
        </pc:spChg>
        <pc:spChg chg="del">
          <ac:chgData name="R A" userId="2a23cbf1771e0adb" providerId="LiveId" clId="{4D3EF3B4-D501-4200-B5E2-17918A142607}" dt="2024-02-23T03:36:17.066" v="787" actId="478"/>
          <ac:spMkLst>
            <pc:docMk/>
            <pc:sldMk cId="2283013133" sldId="301"/>
            <ac:spMk id="3" creationId="{F58B0CB1-D706-46DC-9DFF-C786AA03EEA0}"/>
          </ac:spMkLst>
        </pc:spChg>
        <pc:picChg chg="add mod">
          <ac:chgData name="R A" userId="2a23cbf1771e0adb" providerId="LiveId" clId="{4D3EF3B4-D501-4200-B5E2-17918A142607}" dt="2024-02-23T04:42:59.216" v="904" actId="14100"/>
          <ac:picMkLst>
            <pc:docMk/>
            <pc:sldMk cId="2283013133" sldId="301"/>
            <ac:picMk id="5" creationId="{3F718709-F85B-40BE-80A2-55C947A1317C}"/>
          </ac:picMkLst>
        </pc:picChg>
      </pc:sldChg>
      <pc:sldChg chg="addSp delSp modSp new del mod">
        <pc:chgData name="R A" userId="2a23cbf1771e0adb" providerId="LiveId" clId="{4D3EF3B4-D501-4200-B5E2-17918A142607}" dt="2024-02-23T03:00:36.210" v="638" actId="47"/>
        <pc:sldMkLst>
          <pc:docMk/>
          <pc:sldMk cId="3135926807" sldId="301"/>
        </pc:sldMkLst>
        <pc:spChg chg="del">
          <ac:chgData name="R A" userId="2a23cbf1771e0adb" providerId="LiveId" clId="{4D3EF3B4-D501-4200-B5E2-17918A142607}" dt="2024-02-23T01:26:52.826" v="607" actId="478"/>
          <ac:spMkLst>
            <pc:docMk/>
            <pc:sldMk cId="3135926807" sldId="301"/>
            <ac:spMk id="2" creationId="{CE2D90F2-CB92-4ADC-A2B1-BBDF9E6562E3}"/>
          </ac:spMkLst>
        </pc:spChg>
        <pc:spChg chg="del">
          <ac:chgData name="R A" userId="2a23cbf1771e0adb" providerId="LiveId" clId="{4D3EF3B4-D501-4200-B5E2-17918A142607}" dt="2024-02-23T01:26:54.200" v="608" actId="478"/>
          <ac:spMkLst>
            <pc:docMk/>
            <pc:sldMk cId="3135926807" sldId="301"/>
            <ac:spMk id="3" creationId="{9A389FFC-CCA9-40ED-B91B-5B2EC89D1D91}"/>
          </ac:spMkLst>
        </pc:spChg>
        <pc:picChg chg="add mod">
          <ac:chgData name="R A" userId="2a23cbf1771e0adb" providerId="LiveId" clId="{4D3EF3B4-D501-4200-B5E2-17918A142607}" dt="2024-02-23T01:27:39.133" v="611" actId="1076"/>
          <ac:picMkLst>
            <pc:docMk/>
            <pc:sldMk cId="3135926807" sldId="301"/>
            <ac:picMk id="5" creationId="{81BA1241-EAE3-4FBE-8435-A68DE106BF1F}"/>
          </ac:picMkLst>
        </pc:picChg>
      </pc:sldChg>
      <pc:sldChg chg="new del">
        <pc:chgData name="R A" userId="2a23cbf1771e0adb" providerId="LiveId" clId="{4D3EF3B4-D501-4200-B5E2-17918A142607}" dt="2024-02-23T03:00:36.354" v="639" actId="47"/>
        <pc:sldMkLst>
          <pc:docMk/>
          <pc:sldMk cId="575492254" sldId="302"/>
        </pc:sldMkLst>
      </pc:sldChg>
      <pc:sldChg chg="addSp delSp modSp new mod">
        <pc:chgData name="R A" userId="2a23cbf1771e0adb" providerId="LiveId" clId="{4D3EF3B4-D501-4200-B5E2-17918A142607}" dt="2024-02-23T04:43:37.008" v="907" actId="1076"/>
        <pc:sldMkLst>
          <pc:docMk/>
          <pc:sldMk cId="2911123838" sldId="302"/>
        </pc:sldMkLst>
        <pc:spChg chg="del">
          <ac:chgData name="R A" userId="2a23cbf1771e0adb" providerId="LiveId" clId="{4D3EF3B4-D501-4200-B5E2-17918A142607}" dt="2024-02-23T03:36:18.975" v="788" actId="478"/>
          <ac:spMkLst>
            <pc:docMk/>
            <pc:sldMk cId="2911123838" sldId="302"/>
            <ac:spMk id="2" creationId="{A0215AF7-DAC7-4662-918C-FA1B227CA049}"/>
          </ac:spMkLst>
        </pc:spChg>
        <pc:spChg chg="del">
          <ac:chgData name="R A" userId="2a23cbf1771e0adb" providerId="LiveId" clId="{4D3EF3B4-D501-4200-B5E2-17918A142607}" dt="2024-02-23T03:36:20.127" v="789" actId="478"/>
          <ac:spMkLst>
            <pc:docMk/>
            <pc:sldMk cId="2911123838" sldId="302"/>
            <ac:spMk id="3" creationId="{2C8EC0D2-8ADC-48B5-A237-EE40368CA077}"/>
          </ac:spMkLst>
        </pc:spChg>
        <pc:picChg chg="add mod">
          <ac:chgData name="R A" userId="2a23cbf1771e0adb" providerId="LiveId" clId="{4D3EF3B4-D501-4200-B5E2-17918A142607}" dt="2024-02-23T04:43:37.008" v="907" actId="1076"/>
          <ac:picMkLst>
            <pc:docMk/>
            <pc:sldMk cId="2911123838" sldId="302"/>
            <ac:picMk id="5" creationId="{D5FC2030-7CF4-433E-8CBB-5CA2326B1D8D}"/>
          </ac:picMkLst>
        </pc:picChg>
      </pc:sldChg>
      <pc:sldChg chg="new del">
        <pc:chgData name="R A" userId="2a23cbf1771e0adb" providerId="LiveId" clId="{4D3EF3B4-D501-4200-B5E2-17918A142607}" dt="2024-02-23T03:00:36.377" v="640" actId="47"/>
        <pc:sldMkLst>
          <pc:docMk/>
          <pc:sldMk cId="319101498" sldId="303"/>
        </pc:sldMkLst>
      </pc:sldChg>
      <pc:sldChg chg="addSp delSp modSp new mod">
        <pc:chgData name="R A" userId="2a23cbf1771e0adb" providerId="LiveId" clId="{4D3EF3B4-D501-4200-B5E2-17918A142607}" dt="2024-02-23T04:48:52.877" v="951" actId="113"/>
        <pc:sldMkLst>
          <pc:docMk/>
          <pc:sldMk cId="2689456073" sldId="303"/>
        </pc:sldMkLst>
        <pc:spChg chg="del">
          <ac:chgData name="R A" userId="2a23cbf1771e0adb" providerId="LiveId" clId="{4D3EF3B4-D501-4200-B5E2-17918A142607}" dt="2024-02-23T03:36:22.077" v="790" actId="478"/>
          <ac:spMkLst>
            <pc:docMk/>
            <pc:sldMk cId="2689456073" sldId="303"/>
            <ac:spMk id="2" creationId="{8F52227C-B873-4B0A-BF96-CB8603EE4B11}"/>
          </ac:spMkLst>
        </pc:spChg>
        <pc:spChg chg="del">
          <ac:chgData name="R A" userId="2a23cbf1771e0adb" providerId="LiveId" clId="{4D3EF3B4-D501-4200-B5E2-17918A142607}" dt="2024-02-23T03:36:23.131" v="791" actId="478"/>
          <ac:spMkLst>
            <pc:docMk/>
            <pc:sldMk cId="2689456073" sldId="303"/>
            <ac:spMk id="3" creationId="{4D10D338-05E6-4A6D-A3FF-74D7F56EB815}"/>
          </ac:spMkLst>
        </pc:spChg>
        <pc:spChg chg="add mod">
          <ac:chgData name="R A" userId="2a23cbf1771e0adb" providerId="LiveId" clId="{4D3EF3B4-D501-4200-B5E2-17918A142607}" dt="2024-02-23T04:48:52.877" v="951" actId="113"/>
          <ac:spMkLst>
            <pc:docMk/>
            <pc:sldMk cId="2689456073" sldId="303"/>
            <ac:spMk id="6" creationId="{54F0E9A5-F28E-4DFD-B484-E9CF8D0E21EC}"/>
          </ac:spMkLst>
        </pc:spChg>
        <pc:picChg chg="add mod">
          <ac:chgData name="R A" userId="2a23cbf1771e0adb" providerId="LiveId" clId="{4D3EF3B4-D501-4200-B5E2-17918A142607}" dt="2024-02-23T04:44:32.721" v="911" actId="1076"/>
          <ac:picMkLst>
            <pc:docMk/>
            <pc:sldMk cId="2689456073" sldId="303"/>
            <ac:picMk id="5" creationId="{4FFE9B68-BEF8-4DD4-ADC4-7FEECDCFF15A}"/>
          </ac:picMkLst>
        </pc:picChg>
      </pc:sldChg>
      <pc:sldChg chg="addSp delSp modSp new mod">
        <pc:chgData name="R A" userId="2a23cbf1771e0adb" providerId="LiveId" clId="{4D3EF3B4-D501-4200-B5E2-17918A142607}" dt="2024-02-23T05:04:20.251" v="1109" actId="14100"/>
        <pc:sldMkLst>
          <pc:docMk/>
          <pc:sldMk cId="2339324145" sldId="304"/>
        </pc:sldMkLst>
        <pc:spChg chg="del">
          <ac:chgData name="R A" userId="2a23cbf1771e0adb" providerId="LiveId" clId="{4D3EF3B4-D501-4200-B5E2-17918A142607}" dt="2024-02-23T04:45:37.751" v="915" actId="478"/>
          <ac:spMkLst>
            <pc:docMk/>
            <pc:sldMk cId="2339324145" sldId="304"/>
            <ac:spMk id="2" creationId="{B5F66DBF-1D4C-4EF3-9919-FDDF4D41B1FF}"/>
          </ac:spMkLst>
        </pc:spChg>
        <pc:spChg chg="del">
          <ac:chgData name="R A" userId="2a23cbf1771e0adb" providerId="LiveId" clId="{4D3EF3B4-D501-4200-B5E2-17918A142607}" dt="2024-02-23T04:45:39.107" v="916" actId="478"/>
          <ac:spMkLst>
            <pc:docMk/>
            <pc:sldMk cId="2339324145" sldId="304"/>
            <ac:spMk id="3" creationId="{B16E6088-0DCF-4353-9574-4BAB97CBB3F8}"/>
          </ac:spMkLst>
        </pc:spChg>
        <pc:picChg chg="add mod">
          <ac:chgData name="R A" userId="2a23cbf1771e0adb" providerId="LiveId" clId="{4D3EF3B4-D501-4200-B5E2-17918A142607}" dt="2024-02-23T05:04:20.251" v="1109" actId="14100"/>
          <ac:picMkLst>
            <pc:docMk/>
            <pc:sldMk cId="2339324145" sldId="304"/>
            <ac:picMk id="5" creationId="{BD5E9C0D-2E94-462F-8E41-D49F4F4695D8}"/>
          </ac:picMkLst>
        </pc:picChg>
      </pc:sldChg>
      <pc:sldChg chg="addSp delSp modSp new mod">
        <pc:chgData name="R A" userId="2a23cbf1771e0adb" providerId="LiveId" clId="{4D3EF3B4-D501-4200-B5E2-17918A142607}" dt="2024-02-23T04:47:34.947" v="922" actId="14100"/>
        <pc:sldMkLst>
          <pc:docMk/>
          <pc:sldMk cId="3031813113" sldId="305"/>
        </pc:sldMkLst>
        <pc:spChg chg="del">
          <ac:chgData name="R A" userId="2a23cbf1771e0adb" providerId="LiveId" clId="{4D3EF3B4-D501-4200-B5E2-17918A142607}" dt="2024-02-23T04:45:55.578" v="919" actId="478"/>
          <ac:spMkLst>
            <pc:docMk/>
            <pc:sldMk cId="3031813113" sldId="305"/>
            <ac:spMk id="2" creationId="{427CE668-C43B-49DD-9E96-FE86F961C221}"/>
          </ac:spMkLst>
        </pc:spChg>
        <pc:spChg chg="del">
          <ac:chgData name="R A" userId="2a23cbf1771e0adb" providerId="LiveId" clId="{4D3EF3B4-D501-4200-B5E2-17918A142607}" dt="2024-02-23T04:45:56.722" v="920" actId="478"/>
          <ac:spMkLst>
            <pc:docMk/>
            <pc:sldMk cId="3031813113" sldId="305"/>
            <ac:spMk id="3" creationId="{011145FA-7881-4520-B846-2232800F915D}"/>
          </ac:spMkLst>
        </pc:spChg>
        <pc:picChg chg="add mod">
          <ac:chgData name="R A" userId="2a23cbf1771e0adb" providerId="LiveId" clId="{4D3EF3B4-D501-4200-B5E2-17918A142607}" dt="2024-02-23T04:47:34.947" v="922" actId="14100"/>
          <ac:picMkLst>
            <pc:docMk/>
            <pc:sldMk cId="3031813113" sldId="305"/>
            <ac:picMk id="5" creationId="{0C6441BA-8A26-498B-92D5-50CA3B011E06}"/>
          </ac:picMkLst>
        </pc:picChg>
      </pc:sldChg>
      <pc:sldChg chg="addSp delSp modSp new mod">
        <pc:chgData name="R A" userId="2a23cbf1771e0adb" providerId="LiveId" clId="{4D3EF3B4-D501-4200-B5E2-17918A142607}" dt="2024-02-23T05:09:02.694" v="1115" actId="1076"/>
        <pc:sldMkLst>
          <pc:docMk/>
          <pc:sldMk cId="610362477" sldId="306"/>
        </pc:sldMkLst>
        <pc:spChg chg="del">
          <ac:chgData name="R A" userId="2a23cbf1771e0adb" providerId="LiveId" clId="{4D3EF3B4-D501-4200-B5E2-17918A142607}" dt="2024-02-23T05:05:59.911" v="1110" actId="478"/>
          <ac:spMkLst>
            <pc:docMk/>
            <pc:sldMk cId="610362477" sldId="306"/>
            <ac:spMk id="2" creationId="{17A8C92E-AF4A-4287-8E2D-61339FF112ED}"/>
          </ac:spMkLst>
        </pc:spChg>
        <pc:spChg chg="del">
          <ac:chgData name="R A" userId="2a23cbf1771e0adb" providerId="LiveId" clId="{4D3EF3B4-D501-4200-B5E2-17918A142607}" dt="2024-02-23T05:06:01.141" v="1111" actId="478"/>
          <ac:spMkLst>
            <pc:docMk/>
            <pc:sldMk cId="610362477" sldId="306"/>
            <ac:spMk id="3" creationId="{84727404-3E6E-4F29-B388-9379A53ADF0B}"/>
          </ac:spMkLst>
        </pc:spChg>
        <pc:picChg chg="add mod">
          <ac:chgData name="R A" userId="2a23cbf1771e0adb" providerId="LiveId" clId="{4D3EF3B4-D501-4200-B5E2-17918A142607}" dt="2024-02-23T05:09:02.694" v="1115" actId="1076"/>
          <ac:picMkLst>
            <pc:docMk/>
            <pc:sldMk cId="610362477" sldId="306"/>
            <ac:picMk id="5" creationId="{9973D79C-8961-4F84-A16F-EB5D72CD5C83}"/>
          </ac:picMkLst>
        </pc:picChg>
      </pc:sldChg>
      <pc:sldMasterChg chg="addSldLayout delSldLayout">
        <pc:chgData name="R A" userId="2a23cbf1771e0adb" providerId="LiveId" clId="{4D3EF3B4-D501-4200-B5E2-17918A142607}" dt="2024-02-23T03:00:40.249" v="688" actId="47"/>
        <pc:sldMasterMkLst>
          <pc:docMk/>
          <pc:sldMasterMk cId="0" sldId="2147483648"/>
        </pc:sldMasterMkLst>
        <pc:sldLayoutChg chg="add del">
          <pc:chgData name="R A" userId="2a23cbf1771e0adb" providerId="LiveId" clId="{4D3EF3B4-D501-4200-B5E2-17918A142607}" dt="2024-02-23T03:00:39.712" v="686" actId="47"/>
          <pc:sldLayoutMkLst>
            <pc:docMk/>
            <pc:sldMasterMk cId="0" sldId="2147483648"/>
            <pc:sldLayoutMk cId="0" sldId="2147483649"/>
          </pc:sldLayoutMkLst>
        </pc:sldLayoutChg>
        <pc:sldLayoutChg chg="add del">
          <pc:chgData name="R A" userId="2a23cbf1771e0adb" providerId="LiveId" clId="{4D3EF3B4-D501-4200-B5E2-17918A142607}" dt="2024-02-23T03:00:40.217" v="687" actId="47"/>
          <pc:sldLayoutMkLst>
            <pc:docMk/>
            <pc:sldMasterMk cId="0" sldId="2147483648"/>
            <pc:sldLayoutMk cId="0" sldId="2147483651"/>
          </pc:sldLayoutMkLst>
        </pc:sldLayoutChg>
        <pc:sldLayoutChg chg="add del">
          <pc:chgData name="R A" userId="2a23cbf1771e0adb" providerId="LiveId" clId="{4D3EF3B4-D501-4200-B5E2-17918A142607}" dt="2024-02-23T03:00:40.249" v="688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99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3447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65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17986"/>
            <a:ext cx="72461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AMCAT Data Analysis 2015 – [EDA]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142F2-B06C-47B5-A73D-E2F1FCAA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4" y="2668401"/>
            <a:ext cx="9278645" cy="3315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D23FA-B1DB-496A-9677-041D0F977736}"/>
              </a:ext>
            </a:extLst>
          </p:cNvPr>
          <p:cNvSpPr txBox="1"/>
          <p:nvPr/>
        </p:nvSpPr>
        <p:spPr>
          <a:xfrm>
            <a:off x="4549140" y="155120"/>
            <a:ext cx="5692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018635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98BEA-6958-40FC-9860-43A4000A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59" y="266497"/>
            <a:ext cx="11262665" cy="1109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96CC3-5F40-418F-9D8E-6B6E12480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20" y="1375954"/>
            <a:ext cx="9288171" cy="288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339F4-BE9B-425E-B948-18905D07D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454" y="2728116"/>
            <a:ext cx="7790826" cy="275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2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B3ECE7-41D5-4CFA-B578-F4D43DC5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2" y="61442"/>
            <a:ext cx="4648849" cy="6735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359E9-F967-4910-8D99-D50A2BBB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190" y="4947233"/>
            <a:ext cx="5753903" cy="74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5EC0F-8227-4400-B1E2-2DF25B64C7D6}"/>
              </a:ext>
            </a:extLst>
          </p:cNvPr>
          <p:cNvSpPr txBox="1"/>
          <p:nvPr/>
        </p:nvSpPr>
        <p:spPr>
          <a:xfrm>
            <a:off x="6812280" y="61442"/>
            <a:ext cx="491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Common city</a:t>
            </a:r>
          </a:p>
        </p:txBody>
      </p:sp>
    </p:spTree>
    <p:extLst>
      <p:ext uri="{BB962C8B-B14F-4D97-AF65-F5344CB8AC3E}">
        <p14:creationId xmlns:p14="http://schemas.microsoft.com/office/powerpoint/2010/main" val="284017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5C9CC-479B-453F-B559-F16FF782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7" y="1042080"/>
            <a:ext cx="9269119" cy="519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47620-0EE7-492C-A83A-680E81B0E8D8}"/>
              </a:ext>
            </a:extLst>
          </p:cNvPr>
          <p:cNvSpPr txBox="1"/>
          <p:nvPr/>
        </p:nvSpPr>
        <p:spPr>
          <a:xfrm>
            <a:off x="4994910" y="167097"/>
            <a:ext cx="634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174275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74A116-502E-4D96-BACF-E35CE2ED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0" y="340632"/>
            <a:ext cx="4877481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6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F3B1C-F977-44D4-83A6-34599D30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8" y="121920"/>
            <a:ext cx="8834416" cy="62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6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49F6E7-4293-4600-85ED-748E3A24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9" y="321489"/>
            <a:ext cx="6239746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6B2B1-AB54-41A8-8A3E-637F3187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79" y="997858"/>
            <a:ext cx="9278645" cy="73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74BCD-8268-4C02-83B7-5558E9507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79" y="1731385"/>
            <a:ext cx="617306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4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1E3C14-4DCA-4DE2-A86C-C01FA1C9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42" y="706969"/>
            <a:ext cx="4379955" cy="59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788A85-3807-49D1-B448-3B7290243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62" y="1564220"/>
            <a:ext cx="11533259" cy="1647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0827B-3E4D-4E86-AD0F-A782127CF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62" y="4069080"/>
            <a:ext cx="11801675" cy="14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2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27179D-420C-4A8A-9B7A-A24E3264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34" y="779727"/>
            <a:ext cx="10911256" cy="3686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F6DED-12BC-4DFC-8C27-BF1E44EF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9" y="4596580"/>
            <a:ext cx="11148601" cy="8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7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96784-D218-4454-9F03-F20E2B52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286540"/>
            <a:ext cx="8252460" cy="61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737812" y="1299172"/>
            <a:ext cx="70074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? (B-tech or M-tech)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B.Sc – IT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you want to learn Data Science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upskill for career growth.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work experience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U.S IT Recruiter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your linkedin and github profile urls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: https://www.linkedin.com/in/raaz2442/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: https://github.com/RajasekharRapaka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427656" y="416554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0" i="0" u="none" strike="noStrike" cap="none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779A58-1FD4-4FAE-971A-9F4ACE27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49" y="400575"/>
            <a:ext cx="9933402" cy="580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C2CCE5-2252-43AC-BE8F-0DA5DAB9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5" y="699706"/>
            <a:ext cx="11089027" cy="55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03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7CF47-3A88-486B-83D3-BAE5D4C1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87" y="80010"/>
            <a:ext cx="8895384" cy="60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92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599721-86BC-4F99-948D-463B3F96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69" y="56679"/>
            <a:ext cx="788434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82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44C20C-BA81-48D6-A009-59A63271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2" y="357151"/>
            <a:ext cx="8907258" cy="58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62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1CC09-1176-4E0E-AB7E-E8E4D881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3" y="468630"/>
            <a:ext cx="8559627" cy="58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52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2AEEE7-48DE-4618-977B-0B775329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4" y="0"/>
            <a:ext cx="7823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9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8465F0-6D0D-4968-A73C-AAE7D29A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3" y="1241783"/>
            <a:ext cx="11364933" cy="48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76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46EFBA-14D6-41C8-A49F-72266D72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89" y="228599"/>
            <a:ext cx="6895971" cy="64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43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EE46166-FF8A-49BC-B220-14AD22B3C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4" y="108585"/>
            <a:ext cx="6228166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8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8C6719-7D42-40CF-911A-514CD752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0" y="1881051"/>
            <a:ext cx="8637813" cy="4872447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5B3913-EA8F-4076-95AC-71DCA9DBB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731" y="148045"/>
            <a:ext cx="3052501" cy="59610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57F6B-3387-4EAC-B87B-546868DD5402}"/>
              </a:ext>
            </a:extLst>
          </p:cNvPr>
          <p:cNvSpPr txBox="1"/>
          <p:nvPr/>
        </p:nvSpPr>
        <p:spPr>
          <a:xfrm>
            <a:off x="365760" y="354330"/>
            <a:ext cx="8138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Data and Info.</a:t>
            </a:r>
          </a:p>
        </p:txBody>
      </p:sp>
    </p:spTree>
    <p:extLst>
      <p:ext uri="{BB962C8B-B14F-4D97-AF65-F5344CB8AC3E}">
        <p14:creationId xmlns:p14="http://schemas.microsoft.com/office/powerpoint/2010/main" val="1650422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0C9231-0796-47A2-B64D-CAB79A4C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91" y="945229"/>
            <a:ext cx="10570618" cy="49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22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4F8018-1DDA-41E7-9618-A24EB617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56" y="183127"/>
            <a:ext cx="9498894" cy="59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89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23997A-6D47-401C-84CE-90ABBCE0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28" y="292065"/>
            <a:ext cx="9385542" cy="59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45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1DF7D-910E-4715-BF9F-DCDA5941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01" y="515965"/>
            <a:ext cx="10914345" cy="559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65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82D84B-FB59-440B-8FE4-946F8B9C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81971"/>
            <a:ext cx="11399137" cy="597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32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402572-9B5F-49CA-A0E8-143829E3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0" y="331469"/>
            <a:ext cx="8538010" cy="60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0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9BF0F1-F845-4951-A59F-599AB16D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57" y="525439"/>
            <a:ext cx="8355301" cy="5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42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A6A-E317-431E-AC36-8096C69A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9" y="102870"/>
            <a:ext cx="10212712" cy="61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97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520D2F-E4D0-4986-9445-54E428D9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7" y="137160"/>
            <a:ext cx="9948484" cy="60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11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8E205B-E789-4C8A-8BA2-88EA96B7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528417"/>
            <a:ext cx="11431841" cy="546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FE4D626-3CF4-4514-991E-0558DEA4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9" y="1349829"/>
            <a:ext cx="1962083" cy="530787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88AC91C-BFD1-4F13-9F77-E67F8BEAE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105" y="1557868"/>
            <a:ext cx="2630103" cy="509983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CEC5787-6D2F-4D10-BF65-04EA61AB1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201" y="1557868"/>
            <a:ext cx="2867850" cy="5219838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1D510A-DA8C-40DE-9CBA-7769ABAC6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297" y="1557868"/>
            <a:ext cx="3334115" cy="44866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1928A0-F3E8-479C-80DD-8E88801D75D4}"/>
              </a:ext>
            </a:extLst>
          </p:cNvPr>
          <p:cNvCxnSpPr/>
          <p:nvPr/>
        </p:nvCxnSpPr>
        <p:spPr>
          <a:xfrm>
            <a:off x="234260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AD96C1-BCE7-46D7-B952-E645E70EB110}"/>
              </a:ext>
            </a:extLst>
          </p:cNvPr>
          <p:cNvSpPr txBox="1"/>
          <p:nvPr/>
        </p:nvSpPr>
        <p:spPr>
          <a:xfrm>
            <a:off x="4559531" y="80294"/>
            <a:ext cx="3072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Null</a:t>
            </a:r>
            <a:r>
              <a:rPr lang="en-IN" sz="4000" dirty="0"/>
              <a:t> </a:t>
            </a:r>
            <a:r>
              <a:rPr lang="en-IN" sz="4000" b="1" u="sng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430850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892A4-8AC1-4F88-86DE-7D2E7747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1428751"/>
            <a:ext cx="1203259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32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EC4BB1-A3B6-490D-9093-7F7ADF3D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15607"/>
            <a:ext cx="11624310" cy="52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71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8360C7-5499-490C-9B31-1F69B9AC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23475"/>
            <a:ext cx="11887200" cy="52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3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718709-F85B-40BE-80A2-55C947A1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4" y="404377"/>
            <a:ext cx="10801576" cy="55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3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C2030-7CF4-433E-8CBB-5CA2326B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8" y="262890"/>
            <a:ext cx="10005665" cy="59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3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FE9B68-BEF8-4DD4-ADC4-7FEECDCF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1" y="1463040"/>
            <a:ext cx="11543838" cy="4149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0E9A5-F28E-4DFD-B484-E9CF8D0E21EC}"/>
              </a:ext>
            </a:extLst>
          </p:cNvPr>
          <p:cNvSpPr txBox="1"/>
          <p:nvPr/>
        </p:nvSpPr>
        <p:spPr>
          <a:xfrm>
            <a:off x="640080" y="400049"/>
            <a:ext cx="686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Hypothesis testing : </a:t>
            </a:r>
          </a:p>
        </p:txBody>
      </p:sp>
    </p:spTree>
    <p:extLst>
      <p:ext uri="{BB962C8B-B14F-4D97-AF65-F5344CB8AC3E}">
        <p14:creationId xmlns:p14="http://schemas.microsoft.com/office/powerpoint/2010/main" val="268945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5E9C0D-2E94-462F-8E41-D49F4F46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0"/>
            <a:ext cx="10505313" cy="62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24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441BA-8A26-498B-92D5-50CA3B01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366929"/>
            <a:ext cx="10042855" cy="569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13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 pinned to a black background&#10;&#10;Description automatically generated">
            <a:extLst>
              <a:ext uri="{FF2B5EF4-FFF2-40B4-BE49-F238E27FC236}">
                <a16:creationId xmlns:a16="http://schemas.microsoft.com/office/drawing/2014/main" id="{9973D79C-8961-4F84-A16F-EB5D72CD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45" y="0"/>
            <a:ext cx="7179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6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test&#10;&#10;Description automatically generated">
            <a:extLst>
              <a:ext uri="{FF2B5EF4-FFF2-40B4-BE49-F238E27FC236}">
                <a16:creationId xmlns:a16="http://schemas.microsoft.com/office/drawing/2014/main" id="{6ED15F9C-9CA7-41F4-B9A9-EE1FAA3F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3" y="1667684"/>
            <a:ext cx="2827082" cy="4794795"/>
          </a:xfrm>
          <a:prstGeom prst="rect">
            <a:avLst/>
          </a:prstGeom>
        </p:spPr>
      </p:pic>
      <p:pic>
        <p:nvPicPr>
          <p:cNvPr id="11" name="Picture 10" descr="A screenshot of a math test&#10;&#10;Description automatically generated">
            <a:extLst>
              <a:ext uri="{FF2B5EF4-FFF2-40B4-BE49-F238E27FC236}">
                <a16:creationId xmlns:a16="http://schemas.microsoft.com/office/drawing/2014/main" id="{DD495D11-7AFA-4B7F-A15C-0A36244D4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41" y="1728698"/>
            <a:ext cx="2416863" cy="4841919"/>
          </a:xfrm>
          <a:prstGeom prst="rect">
            <a:avLst/>
          </a:prstGeom>
        </p:spPr>
      </p:pic>
      <p:pic>
        <p:nvPicPr>
          <p:cNvPr id="13" name="Picture 12" descr="A screenshot of a math test&#10;&#10;Description automatically generated">
            <a:extLst>
              <a:ext uri="{FF2B5EF4-FFF2-40B4-BE49-F238E27FC236}">
                <a16:creationId xmlns:a16="http://schemas.microsoft.com/office/drawing/2014/main" id="{E3C61E83-602F-4B47-82B1-CE11AF160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764" y="1667684"/>
            <a:ext cx="2345841" cy="4794795"/>
          </a:xfrm>
          <a:prstGeom prst="rect">
            <a:avLst/>
          </a:prstGeom>
        </p:spPr>
      </p:pic>
      <p:pic>
        <p:nvPicPr>
          <p:cNvPr id="15" name="Picture 14" descr="A screenshot of a math test&#10;&#10;Description automatically generated">
            <a:extLst>
              <a:ext uri="{FF2B5EF4-FFF2-40B4-BE49-F238E27FC236}">
                <a16:creationId xmlns:a16="http://schemas.microsoft.com/office/drawing/2014/main" id="{1B271EFC-5E9F-45C9-8C3B-5422FCE2D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735" y="1667684"/>
            <a:ext cx="2289639" cy="44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3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F0662D-5540-4D77-A163-AAC1F828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445" y="2647732"/>
            <a:ext cx="2758251" cy="4060509"/>
          </a:xfrm>
          <a:prstGeom prst="rect">
            <a:avLst/>
          </a:prstGeom>
        </p:spPr>
      </p:pic>
      <p:pic>
        <p:nvPicPr>
          <p:cNvPr id="6" name="Picture 5" descr="A screenshot of a math test&#10;&#10;Description automatically generated">
            <a:extLst>
              <a:ext uri="{FF2B5EF4-FFF2-40B4-BE49-F238E27FC236}">
                <a16:creationId xmlns:a16="http://schemas.microsoft.com/office/drawing/2014/main" id="{07BD10FA-3088-4E0B-A1A8-CF6C17949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8" y="149759"/>
            <a:ext cx="2398667" cy="65584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225DB5-FD8B-49A5-85E1-945955EA39C9}"/>
              </a:ext>
            </a:extLst>
          </p:cNvPr>
          <p:cNvCxnSpPr>
            <a:cxnSpLocks/>
          </p:cNvCxnSpPr>
          <p:nvPr/>
        </p:nvCxnSpPr>
        <p:spPr>
          <a:xfrm>
            <a:off x="56605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C2F8155-D5E2-46B9-9E37-095171585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639" y="149759"/>
            <a:ext cx="2743583" cy="55919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51B6F5-7791-40DF-B09A-94007BD0E9D5}"/>
              </a:ext>
            </a:extLst>
          </p:cNvPr>
          <p:cNvSpPr txBox="1"/>
          <p:nvPr/>
        </p:nvSpPr>
        <p:spPr>
          <a:xfrm>
            <a:off x="5909310" y="468630"/>
            <a:ext cx="3268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Irrelevant values</a:t>
            </a:r>
          </a:p>
        </p:txBody>
      </p:sp>
    </p:spTree>
    <p:extLst>
      <p:ext uri="{BB962C8B-B14F-4D97-AF65-F5344CB8AC3E}">
        <p14:creationId xmlns:p14="http://schemas.microsoft.com/office/powerpoint/2010/main" val="408589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text&#10;&#10;Description automatically generated">
            <a:extLst>
              <a:ext uri="{FF2B5EF4-FFF2-40B4-BE49-F238E27FC236}">
                <a16:creationId xmlns:a16="http://schemas.microsoft.com/office/drawing/2014/main" id="{08D9659E-2F5F-41F8-83FC-CEA05C9B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67" y="3974528"/>
            <a:ext cx="9345329" cy="203863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2BB8789-D1ED-4885-8892-FCE35CF09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9" y="191695"/>
            <a:ext cx="2781688" cy="2381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2F340-19D0-47AF-ACE8-FFD221818755}"/>
              </a:ext>
            </a:extLst>
          </p:cNvPr>
          <p:cNvSpPr txBox="1"/>
          <p:nvPr/>
        </p:nvSpPr>
        <p:spPr>
          <a:xfrm>
            <a:off x="4785876" y="136951"/>
            <a:ext cx="713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Date time</a:t>
            </a:r>
          </a:p>
        </p:txBody>
      </p:sp>
    </p:spTree>
    <p:extLst>
      <p:ext uri="{BB962C8B-B14F-4D97-AF65-F5344CB8AC3E}">
        <p14:creationId xmlns:p14="http://schemas.microsoft.com/office/powerpoint/2010/main" val="312314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59A56B-A8AE-45D6-8277-7B7DB75D74CB}"/>
              </a:ext>
            </a:extLst>
          </p:cNvPr>
          <p:cNvSpPr txBox="1"/>
          <p:nvPr/>
        </p:nvSpPr>
        <p:spPr>
          <a:xfrm>
            <a:off x="670559" y="618309"/>
            <a:ext cx="112253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Observations of the columns(regarding cleaning and missing values):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We converted the 'DOJ','DOB' to timestamp format</a:t>
            </a:r>
          </a:p>
          <a:p>
            <a:pPr marL="342900" indent="-342900">
              <a:buAutoNum type="arabicPeriod"/>
            </a:pPr>
            <a:endParaRPr lang="en-IN" dirty="0"/>
          </a:p>
          <a:p>
            <a:r>
              <a:rPr lang="en-IN" dirty="0"/>
              <a:t>2. 'Job city' column contains -1 values which are NaN equivalents.</a:t>
            </a:r>
          </a:p>
          <a:p>
            <a:endParaRPr lang="en-IN" dirty="0"/>
          </a:p>
          <a:p>
            <a:r>
              <a:rPr lang="en-IN" dirty="0"/>
              <a:t>3. '10 board' column contain 0 value which is missing value</a:t>
            </a:r>
          </a:p>
          <a:p>
            <a:endParaRPr lang="en-IN" dirty="0"/>
          </a:p>
          <a:p>
            <a:r>
              <a:rPr lang="en-IN" dirty="0"/>
              <a:t>4. '12 board' column contain 0 value which is missing value</a:t>
            </a:r>
          </a:p>
          <a:p>
            <a:endParaRPr lang="en-IN" dirty="0"/>
          </a:p>
          <a:p>
            <a:r>
              <a:rPr lang="en-IN" dirty="0"/>
              <a:t>5. 'college state' column contain 'union territory' which is not a specific state</a:t>
            </a:r>
          </a:p>
          <a:p>
            <a:endParaRPr lang="en-IN" dirty="0"/>
          </a:p>
          <a:p>
            <a:r>
              <a:rPr lang="en-IN" dirty="0"/>
              <a:t>6. 'Graduation year' column contain 0 which is a missing value</a:t>
            </a:r>
          </a:p>
          <a:p>
            <a:endParaRPr lang="en-IN" dirty="0"/>
          </a:p>
          <a:p>
            <a:r>
              <a:rPr lang="en-IN" dirty="0"/>
              <a:t>7. 'Domain' column contain -1 which is a missing value</a:t>
            </a:r>
          </a:p>
          <a:p>
            <a:endParaRPr lang="en-IN" dirty="0"/>
          </a:p>
          <a:p>
            <a:r>
              <a:rPr lang="en-IN" dirty="0"/>
              <a:t>8. ComputerProgramming, ElectronicsAndSemicon, ComputerScience, MechanicalEngg,</a:t>
            </a:r>
          </a:p>
          <a:p>
            <a:r>
              <a:rPr lang="en-IN" dirty="0"/>
              <a:t>   ElectricalEngg, TelecomEngg, CivilEngg column contain -1 which is a missing value</a:t>
            </a:r>
          </a:p>
        </p:txBody>
      </p:sp>
    </p:spTree>
    <p:extLst>
      <p:ext uri="{BB962C8B-B14F-4D97-AF65-F5344CB8AC3E}">
        <p14:creationId xmlns:p14="http://schemas.microsoft.com/office/powerpoint/2010/main" val="247210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0A022B-15C4-4845-AC6C-B920B3D3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0" y="79905"/>
            <a:ext cx="9297698" cy="5391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7A450-D1B3-4B26-8645-23727FF1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8" y="5770771"/>
            <a:ext cx="8240284" cy="8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1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224</Words>
  <Application>Microsoft Office PowerPoint</Application>
  <PresentationFormat>Widescreen</PresentationFormat>
  <Paragraphs>43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Calibri</vt:lpstr>
      <vt:lpstr>Lato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R A</cp:lastModifiedBy>
  <cp:revision>28</cp:revision>
  <dcterms:created xsi:type="dcterms:W3CDTF">2021-02-16T05:19:01Z</dcterms:created>
  <dcterms:modified xsi:type="dcterms:W3CDTF">2024-02-23T05:11:26Z</dcterms:modified>
</cp:coreProperties>
</file>